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696" r:id="rId4"/>
  </p:sldMasterIdLst>
  <p:notesMasterIdLst>
    <p:notesMasterId r:id="rId16"/>
  </p:notesMasterIdLst>
  <p:sldIdLst>
    <p:sldId id="256" r:id="rId5"/>
    <p:sldId id="331" r:id="rId6"/>
    <p:sldId id="335" r:id="rId7"/>
    <p:sldId id="271" r:id="rId8"/>
    <p:sldId id="263" r:id="rId9"/>
    <p:sldId id="264" r:id="rId10"/>
    <p:sldId id="265" r:id="rId11"/>
    <p:sldId id="259" r:id="rId12"/>
    <p:sldId id="261" r:id="rId13"/>
    <p:sldId id="269" r:id="rId14"/>
    <p:sldId id="334" r:id="rId15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10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image" Target="../media/image16.svg"/><Relationship Id="rId2" Type="http://schemas.openxmlformats.org/officeDocument/2006/relationships/image" Target="../media/image6.svg"/><Relationship Id="rId1" Type="http://schemas.openxmlformats.org/officeDocument/2006/relationships/image" Target="../media/image6.png"/><Relationship Id="rId6" Type="http://schemas.openxmlformats.org/officeDocument/2006/relationships/image" Target="../media/image10.svg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image" Target="../media/image16.svg"/><Relationship Id="rId2" Type="http://schemas.openxmlformats.org/officeDocument/2006/relationships/image" Target="../media/image6.svg"/><Relationship Id="rId1" Type="http://schemas.openxmlformats.org/officeDocument/2006/relationships/image" Target="../media/image6.png"/><Relationship Id="rId6" Type="http://schemas.openxmlformats.org/officeDocument/2006/relationships/image" Target="../media/image10.svg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DFE195-E488-4197-86FE-30DE4571DAFC}" type="doc">
      <dgm:prSet loTypeId="urn:microsoft.com/office/officeart/2018/2/layout/IconVerticalSolidList" loCatId="icon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9BE87A6-3F90-4208-A9E4-9FD2EB9B7D85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i="1"/>
            <a:t>Read the circular</a:t>
          </a:r>
          <a:endParaRPr lang="en-US"/>
        </a:p>
      </dgm:t>
    </dgm:pt>
    <dgm:pt modelId="{F90C7B7C-242A-4B99-A970-F0DAF48D8763}" type="parTrans" cxnId="{182C65E7-A59A-40F1-B221-B9E414B8E66F}">
      <dgm:prSet/>
      <dgm:spPr/>
      <dgm:t>
        <a:bodyPr/>
        <a:lstStyle/>
        <a:p>
          <a:endParaRPr lang="en-US"/>
        </a:p>
      </dgm:t>
    </dgm:pt>
    <dgm:pt modelId="{E1260E43-62D2-4999-A96E-E870FB46E91E}" type="sibTrans" cxnId="{182C65E7-A59A-40F1-B221-B9E414B8E66F}">
      <dgm:prSet/>
      <dgm:spPr/>
      <dgm:t>
        <a:bodyPr/>
        <a:lstStyle/>
        <a:p>
          <a:endParaRPr lang="en-US"/>
        </a:p>
      </dgm:t>
    </dgm:pt>
    <dgm:pt modelId="{1264DF6D-DAAA-4CA0-89FD-5577460192FF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i="1"/>
            <a:t>Download the questionnaire</a:t>
          </a:r>
          <a:endParaRPr lang="en-US"/>
        </a:p>
      </dgm:t>
    </dgm:pt>
    <dgm:pt modelId="{0734D4CF-F704-43FC-A9BD-549645369081}" type="parTrans" cxnId="{CE4E62D9-A83C-4E11-B441-1A640BC5FC96}">
      <dgm:prSet/>
      <dgm:spPr/>
      <dgm:t>
        <a:bodyPr/>
        <a:lstStyle/>
        <a:p>
          <a:endParaRPr lang="en-US"/>
        </a:p>
      </dgm:t>
    </dgm:pt>
    <dgm:pt modelId="{662FF701-DD39-457B-8F49-E4902DD170AD}" type="sibTrans" cxnId="{CE4E62D9-A83C-4E11-B441-1A640BC5FC96}">
      <dgm:prSet/>
      <dgm:spPr/>
      <dgm:t>
        <a:bodyPr/>
        <a:lstStyle/>
        <a:p>
          <a:endParaRPr lang="en-US"/>
        </a:p>
      </dgm:t>
    </dgm:pt>
    <dgm:pt modelId="{C9669921-4BD4-4505-B340-8A682A7CF932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i="1"/>
            <a:t>Read the guidance</a:t>
          </a:r>
          <a:endParaRPr lang="en-US"/>
        </a:p>
      </dgm:t>
    </dgm:pt>
    <dgm:pt modelId="{D1B6AE49-8C88-49DA-BB05-9D9FE23BEDE8}" type="parTrans" cxnId="{513DC033-D90A-489E-BC73-07593BFB3585}">
      <dgm:prSet/>
      <dgm:spPr/>
      <dgm:t>
        <a:bodyPr/>
        <a:lstStyle/>
        <a:p>
          <a:endParaRPr lang="en-US"/>
        </a:p>
      </dgm:t>
    </dgm:pt>
    <dgm:pt modelId="{ECD33814-A25B-4BE7-834D-8F403946776C}" type="sibTrans" cxnId="{513DC033-D90A-489E-BC73-07593BFB3585}">
      <dgm:prSet/>
      <dgm:spPr/>
      <dgm:t>
        <a:bodyPr/>
        <a:lstStyle/>
        <a:p>
          <a:endParaRPr lang="en-US"/>
        </a:p>
      </dgm:t>
    </dgm:pt>
    <dgm:pt modelId="{C9A45742-04A1-4F13-92B0-902AE7EC3D89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i="1"/>
            <a:t>Read the FAQs</a:t>
          </a:r>
          <a:endParaRPr lang="en-US"/>
        </a:p>
      </dgm:t>
    </dgm:pt>
    <dgm:pt modelId="{48175AE5-1E60-40E0-84D8-B9882A73A7E9}" type="parTrans" cxnId="{09C5590A-FA57-4419-B181-5660F87F9C17}">
      <dgm:prSet/>
      <dgm:spPr/>
      <dgm:t>
        <a:bodyPr/>
        <a:lstStyle/>
        <a:p>
          <a:endParaRPr lang="en-US"/>
        </a:p>
      </dgm:t>
    </dgm:pt>
    <dgm:pt modelId="{8C6BACEF-2003-4B47-A3BE-39EC1FE43529}" type="sibTrans" cxnId="{09C5590A-FA57-4419-B181-5660F87F9C17}">
      <dgm:prSet/>
      <dgm:spPr/>
      <dgm:t>
        <a:bodyPr/>
        <a:lstStyle/>
        <a:p>
          <a:endParaRPr lang="en-US"/>
        </a:p>
      </dgm:t>
    </dgm:pt>
    <dgm:pt modelId="{086B6609-2415-447E-8E5C-9A353ED51E0F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i="1"/>
            <a:t>Find out where you can get advice and support e.g. your manager, staffside representative, HR Website </a:t>
          </a:r>
          <a:endParaRPr lang="en-US"/>
        </a:p>
      </dgm:t>
    </dgm:pt>
    <dgm:pt modelId="{2461AE20-CCC2-477A-976E-8668DF9FC9F4}" type="parTrans" cxnId="{FB397766-1292-453A-BECC-49A9D8ED6A05}">
      <dgm:prSet/>
      <dgm:spPr/>
      <dgm:t>
        <a:bodyPr/>
        <a:lstStyle/>
        <a:p>
          <a:endParaRPr lang="en-US"/>
        </a:p>
      </dgm:t>
    </dgm:pt>
    <dgm:pt modelId="{8A9609ED-58C8-48EF-8DFC-1FAD13D35859}" type="sibTrans" cxnId="{FB397766-1292-453A-BECC-49A9D8ED6A05}">
      <dgm:prSet/>
      <dgm:spPr/>
      <dgm:t>
        <a:bodyPr/>
        <a:lstStyle/>
        <a:p>
          <a:endParaRPr lang="en-US"/>
        </a:p>
      </dgm:t>
    </dgm:pt>
    <dgm:pt modelId="{63B20BC8-DD48-44D1-9D0D-1FA45A09F4AD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i="1"/>
            <a:t>Get a copy of your job description from your personal file</a:t>
          </a:r>
          <a:endParaRPr lang="en-US"/>
        </a:p>
      </dgm:t>
    </dgm:pt>
    <dgm:pt modelId="{EA5121F8-A07C-4A5F-9F49-3D3DC34BD217}" type="parTrans" cxnId="{BB87DBD3-35FD-4890-B3D8-064B0976D8DE}">
      <dgm:prSet/>
      <dgm:spPr/>
      <dgm:t>
        <a:bodyPr/>
        <a:lstStyle/>
        <a:p>
          <a:endParaRPr lang="en-US"/>
        </a:p>
      </dgm:t>
    </dgm:pt>
    <dgm:pt modelId="{BBCBA2E8-CB3F-436D-A883-6C834FF65654}" type="sibTrans" cxnId="{BB87DBD3-35FD-4890-B3D8-064B0976D8DE}">
      <dgm:prSet/>
      <dgm:spPr/>
      <dgm:t>
        <a:bodyPr/>
        <a:lstStyle/>
        <a:p>
          <a:endParaRPr lang="en-US"/>
        </a:p>
      </dgm:t>
    </dgm:pt>
    <dgm:pt modelId="{5220BF07-B590-4C30-A2AD-38A92CBD6D08}" type="pres">
      <dgm:prSet presAssocID="{9BDFE195-E488-4197-86FE-30DE4571DAFC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DA7985-7724-411F-BB4F-96563125DEB1}" type="pres">
      <dgm:prSet presAssocID="{09BE87A6-3F90-4208-A9E4-9FD2EB9B7D85}" presName="compNode" presStyleCnt="0"/>
      <dgm:spPr/>
    </dgm:pt>
    <dgm:pt modelId="{7A9929C6-22EC-4024-9C8B-D0F103987850}" type="pres">
      <dgm:prSet presAssocID="{09BE87A6-3F90-4208-A9E4-9FD2EB9B7D85}" presName="bgRect" presStyleLbl="bgShp" presStyleIdx="0" presStyleCnt="6"/>
      <dgm:spPr/>
    </dgm:pt>
    <dgm:pt modelId="{7DB01B07-4F63-4ECE-AD82-0707CA0BDB89}" type="pres">
      <dgm:prSet presAssocID="{09BE87A6-3F90-4208-A9E4-9FD2EB9B7D85}" presName="iconRect" presStyleLbl="nod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Open Book"/>
        </a:ext>
      </dgm:extLst>
    </dgm:pt>
    <dgm:pt modelId="{70B79E12-E30E-4840-A839-3815573F4904}" type="pres">
      <dgm:prSet presAssocID="{09BE87A6-3F90-4208-A9E4-9FD2EB9B7D85}" presName="spaceRect" presStyleCnt="0"/>
      <dgm:spPr/>
    </dgm:pt>
    <dgm:pt modelId="{4B7774F9-8370-408D-9BE0-D0895B9D539E}" type="pres">
      <dgm:prSet presAssocID="{09BE87A6-3F90-4208-A9E4-9FD2EB9B7D85}" presName="parTx" presStyleLbl="revTx" presStyleIdx="0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8FCAF39E-92EE-4998-A7DB-77936CE75C2F}" type="pres">
      <dgm:prSet presAssocID="{E1260E43-62D2-4999-A96E-E870FB46E91E}" presName="sibTrans" presStyleCnt="0"/>
      <dgm:spPr/>
    </dgm:pt>
    <dgm:pt modelId="{9D4C86B8-BAEB-4D41-83B0-C30744F3A238}" type="pres">
      <dgm:prSet presAssocID="{1264DF6D-DAAA-4CA0-89FD-5577460192FF}" presName="compNode" presStyleCnt="0"/>
      <dgm:spPr/>
    </dgm:pt>
    <dgm:pt modelId="{FBA55675-DEAC-426A-9915-AB3A7B2136C3}" type="pres">
      <dgm:prSet presAssocID="{1264DF6D-DAAA-4CA0-89FD-5577460192FF}" presName="bgRect" presStyleLbl="bgShp" presStyleIdx="1" presStyleCnt="6"/>
      <dgm:spPr/>
    </dgm:pt>
    <dgm:pt modelId="{7F482DAA-B545-4D07-8597-5AE3315C4C2C}" type="pres">
      <dgm:prSet presAssocID="{1264DF6D-DAAA-4CA0-89FD-5577460192FF}" presName="iconRect" presStyleLbl="node1" presStyleIdx="1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Download"/>
        </a:ext>
      </dgm:extLst>
    </dgm:pt>
    <dgm:pt modelId="{52BD97AD-4303-4C31-A65B-FDEE26C99AD3}" type="pres">
      <dgm:prSet presAssocID="{1264DF6D-DAAA-4CA0-89FD-5577460192FF}" presName="spaceRect" presStyleCnt="0"/>
      <dgm:spPr/>
    </dgm:pt>
    <dgm:pt modelId="{D42D7B41-8EB1-491A-AF0D-AD0CE96A27EE}" type="pres">
      <dgm:prSet presAssocID="{1264DF6D-DAAA-4CA0-89FD-5577460192FF}" presName="parTx" presStyleLbl="revTx" presStyleIdx="1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04820753-DC4E-4AD6-8A0E-4AE05AC3257B}" type="pres">
      <dgm:prSet presAssocID="{662FF701-DD39-457B-8F49-E4902DD170AD}" presName="sibTrans" presStyleCnt="0"/>
      <dgm:spPr/>
    </dgm:pt>
    <dgm:pt modelId="{7788CD5F-7C99-4E5C-ACEA-1580F53E7645}" type="pres">
      <dgm:prSet presAssocID="{C9669921-4BD4-4505-B340-8A682A7CF932}" presName="compNode" presStyleCnt="0"/>
      <dgm:spPr/>
    </dgm:pt>
    <dgm:pt modelId="{C9ECDC8A-B269-4529-98C7-3BBDDAD75DFC}" type="pres">
      <dgm:prSet presAssocID="{C9669921-4BD4-4505-B340-8A682A7CF932}" presName="bgRect" presStyleLbl="bgShp" presStyleIdx="2" presStyleCnt="6"/>
      <dgm:spPr/>
    </dgm:pt>
    <dgm:pt modelId="{28C85D3A-E6D8-49EF-9509-97A647205930}" type="pres">
      <dgm:prSet presAssocID="{C9669921-4BD4-4505-B340-8A682A7CF932}" presName="iconRect" presStyleLbl="node1" presStyleIdx="2" presStyleCnt="6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6E07C9EE-A0E0-46FC-A5D3-303B8F6EEEB0}" type="pres">
      <dgm:prSet presAssocID="{C9669921-4BD4-4505-B340-8A682A7CF932}" presName="spaceRect" presStyleCnt="0"/>
      <dgm:spPr/>
    </dgm:pt>
    <dgm:pt modelId="{9471EB0A-2F1C-4E07-889A-216FB1A1BE2B}" type="pres">
      <dgm:prSet presAssocID="{C9669921-4BD4-4505-B340-8A682A7CF932}" presName="parTx" presStyleLbl="revTx" presStyleIdx="2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77576D54-BE4A-4F1C-8004-B32AEAB041C2}" type="pres">
      <dgm:prSet presAssocID="{ECD33814-A25B-4BE7-834D-8F403946776C}" presName="sibTrans" presStyleCnt="0"/>
      <dgm:spPr/>
    </dgm:pt>
    <dgm:pt modelId="{77201FCE-45B0-43CC-9DB4-3D70EDB999CA}" type="pres">
      <dgm:prSet presAssocID="{C9A45742-04A1-4F13-92B0-902AE7EC3D89}" presName="compNode" presStyleCnt="0"/>
      <dgm:spPr/>
    </dgm:pt>
    <dgm:pt modelId="{27633FC6-A687-4FAB-B71E-425FC782DD19}" type="pres">
      <dgm:prSet presAssocID="{C9A45742-04A1-4F13-92B0-902AE7EC3D89}" presName="bgRect" presStyleLbl="bgShp" presStyleIdx="3" presStyleCnt="6"/>
      <dgm:spPr/>
    </dgm:pt>
    <dgm:pt modelId="{BC32CFE5-29F2-4991-A7D9-79D3FB716DDA}" type="pres">
      <dgm:prSet presAssocID="{C9A45742-04A1-4F13-92B0-902AE7EC3D89}" presName="iconRect" presStyleLbl="node1" presStyleIdx="3" presStyleCnt="6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Help"/>
        </a:ext>
      </dgm:extLst>
    </dgm:pt>
    <dgm:pt modelId="{38342C82-9714-420D-92D9-1121BB88B579}" type="pres">
      <dgm:prSet presAssocID="{C9A45742-04A1-4F13-92B0-902AE7EC3D89}" presName="spaceRect" presStyleCnt="0"/>
      <dgm:spPr/>
    </dgm:pt>
    <dgm:pt modelId="{095D11B1-FD7E-42BE-900A-8988D2DF302A}" type="pres">
      <dgm:prSet presAssocID="{C9A45742-04A1-4F13-92B0-902AE7EC3D89}" presName="parTx" presStyleLbl="revTx" presStyleIdx="3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98802821-7102-44BD-9046-8550374B3688}" type="pres">
      <dgm:prSet presAssocID="{8C6BACEF-2003-4B47-A3BE-39EC1FE43529}" presName="sibTrans" presStyleCnt="0"/>
      <dgm:spPr/>
    </dgm:pt>
    <dgm:pt modelId="{83318599-995A-428A-9C68-84055DB4B0FB}" type="pres">
      <dgm:prSet presAssocID="{086B6609-2415-447E-8E5C-9A353ED51E0F}" presName="compNode" presStyleCnt="0"/>
      <dgm:spPr/>
    </dgm:pt>
    <dgm:pt modelId="{A0CD8AF0-AB37-4823-9471-31B84AF4734D}" type="pres">
      <dgm:prSet presAssocID="{086B6609-2415-447E-8E5C-9A353ED51E0F}" presName="bgRect" presStyleLbl="bgShp" presStyleIdx="4" presStyleCnt="6"/>
      <dgm:spPr/>
    </dgm:pt>
    <dgm:pt modelId="{9FADD8C6-64FE-441D-83B5-E6D8EB75ED5C}" type="pres">
      <dgm:prSet presAssocID="{086B6609-2415-447E-8E5C-9A353ED51E0F}" presName="iconRect" presStyleLbl="node1" presStyleIdx="4" presStyleCnt="6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Share With Person"/>
        </a:ext>
      </dgm:extLst>
    </dgm:pt>
    <dgm:pt modelId="{E74F47EF-6889-422E-8247-E367B73012C9}" type="pres">
      <dgm:prSet presAssocID="{086B6609-2415-447E-8E5C-9A353ED51E0F}" presName="spaceRect" presStyleCnt="0"/>
      <dgm:spPr/>
    </dgm:pt>
    <dgm:pt modelId="{4274E2E9-4AE0-42C9-B27F-C69B13E807EC}" type="pres">
      <dgm:prSet presAssocID="{086B6609-2415-447E-8E5C-9A353ED51E0F}" presName="parTx" presStyleLbl="revTx" presStyleIdx="4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D0ABCD11-213D-48B6-9F1C-D57F4B4D289F}" type="pres">
      <dgm:prSet presAssocID="{8A9609ED-58C8-48EF-8DFC-1FAD13D35859}" presName="sibTrans" presStyleCnt="0"/>
      <dgm:spPr/>
    </dgm:pt>
    <dgm:pt modelId="{A675E020-7BB1-47EC-AA2C-678DC80C87D4}" type="pres">
      <dgm:prSet presAssocID="{63B20BC8-DD48-44D1-9D0D-1FA45A09F4AD}" presName="compNode" presStyleCnt="0"/>
      <dgm:spPr/>
    </dgm:pt>
    <dgm:pt modelId="{9FECC5D8-CC01-4084-AEC0-31F8F3696AED}" type="pres">
      <dgm:prSet presAssocID="{63B20BC8-DD48-44D1-9D0D-1FA45A09F4AD}" presName="bgRect" presStyleLbl="bgShp" presStyleIdx="5" presStyleCnt="6"/>
      <dgm:spPr/>
    </dgm:pt>
    <dgm:pt modelId="{A6BDD223-216B-4A99-BF5A-AC89F3C41150}" type="pres">
      <dgm:prSet presAssocID="{63B20BC8-DD48-44D1-9D0D-1FA45A09F4AD}" presName="iconRect" presStyleLbl="node1" presStyleIdx="5" presStyleCnt="6"/>
      <dgm:spPr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Open Folder"/>
        </a:ext>
      </dgm:extLst>
    </dgm:pt>
    <dgm:pt modelId="{D3EB88F4-49C9-4259-AB61-CB81711E1D3E}" type="pres">
      <dgm:prSet presAssocID="{63B20BC8-DD48-44D1-9D0D-1FA45A09F4AD}" presName="spaceRect" presStyleCnt="0"/>
      <dgm:spPr/>
    </dgm:pt>
    <dgm:pt modelId="{CE60E6FE-36F6-470C-B737-B1E1D24441E5}" type="pres">
      <dgm:prSet presAssocID="{63B20BC8-DD48-44D1-9D0D-1FA45A09F4AD}" presName="parTx" presStyleLbl="revTx" presStyleIdx="5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BB87DBD3-35FD-4890-B3D8-064B0976D8DE}" srcId="{9BDFE195-E488-4197-86FE-30DE4571DAFC}" destId="{63B20BC8-DD48-44D1-9D0D-1FA45A09F4AD}" srcOrd="5" destOrd="0" parTransId="{EA5121F8-A07C-4A5F-9F49-3D3DC34BD217}" sibTransId="{BBCBA2E8-CB3F-436D-A883-6C834FF65654}"/>
    <dgm:cxn modelId="{6F8EA60F-05C5-42BA-ABF8-0B0574F90C45}" type="presOf" srcId="{086B6609-2415-447E-8E5C-9A353ED51E0F}" destId="{4274E2E9-4AE0-42C9-B27F-C69B13E807EC}" srcOrd="0" destOrd="0" presId="urn:microsoft.com/office/officeart/2018/2/layout/IconVerticalSolidList"/>
    <dgm:cxn modelId="{D6FD55F5-29E9-42B2-A2E9-43687484EB1A}" type="presOf" srcId="{63B20BC8-DD48-44D1-9D0D-1FA45A09F4AD}" destId="{CE60E6FE-36F6-470C-B737-B1E1D24441E5}" srcOrd="0" destOrd="0" presId="urn:microsoft.com/office/officeart/2018/2/layout/IconVerticalSolidList"/>
    <dgm:cxn modelId="{9711EC25-6DAD-494A-B2C7-518580AC4AE1}" type="presOf" srcId="{C9A45742-04A1-4F13-92B0-902AE7EC3D89}" destId="{095D11B1-FD7E-42BE-900A-8988D2DF302A}" srcOrd="0" destOrd="0" presId="urn:microsoft.com/office/officeart/2018/2/layout/IconVerticalSolidList"/>
    <dgm:cxn modelId="{15217F09-72BE-40A3-A392-7448C11CBEFD}" type="presOf" srcId="{9BDFE195-E488-4197-86FE-30DE4571DAFC}" destId="{5220BF07-B590-4C30-A2AD-38A92CBD6D08}" srcOrd="0" destOrd="0" presId="urn:microsoft.com/office/officeart/2018/2/layout/IconVerticalSolidList"/>
    <dgm:cxn modelId="{09C5590A-FA57-4419-B181-5660F87F9C17}" srcId="{9BDFE195-E488-4197-86FE-30DE4571DAFC}" destId="{C9A45742-04A1-4F13-92B0-902AE7EC3D89}" srcOrd="3" destOrd="0" parTransId="{48175AE5-1E60-40E0-84D8-B9882A73A7E9}" sibTransId="{8C6BACEF-2003-4B47-A3BE-39EC1FE43529}"/>
    <dgm:cxn modelId="{513DC033-D90A-489E-BC73-07593BFB3585}" srcId="{9BDFE195-E488-4197-86FE-30DE4571DAFC}" destId="{C9669921-4BD4-4505-B340-8A682A7CF932}" srcOrd="2" destOrd="0" parTransId="{D1B6AE49-8C88-49DA-BB05-9D9FE23BEDE8}" sibTransId="{ECD33814-A25B-4BE7-834D-8F403946776C}"/>
    <dgm:cxn modelId="{2536C280-36FC-4C42-9489-44BC99C3A2F2}" type="presOf" srcId="{C9669921-4BD4-4505-B340-8A682A7CF932}" destId="{9471EB0A-2F1C-4E07-889A-216FB1A1BE2B}" srcOrd="0" destOrd="0" presId="urn:microsoft.com/office/officeart/2018/2/layout/IconVerticalSolidList"/>
    <dgm:cxn modelId="{182C65E7-A59A-40F1-B221-B9E414B8E66F}" srcId="{9BDFE195-E488-4197-86FE-30DE4571DAFC}" destId="{09BE87A6-3F90-4208-A9E4-9FD2EB9B7D85}" srcOrd="0" destOrd="0" parTransId="{F90C7B7C-242A-4B99-A970-F0DAF48D8763}" sibTransId="{E1260E43-62D2-4999-A96E-E870FB46E91E}"/>
    <dgm:cxn modelId="{8AFCE41E-EC71-4EBA-B9E9-2D6D3BC512DF}" type="presOf" srcId="{09BE87A6-3F90-4208-A9E4-9FD2EB9B7D85}" destId="{4B7774F9-8370-408D-9BE0-D0895B9D539E}" srcOrd="0" destOrd="0" presId="urn:microsoft.com/office/officeart/2018/2/layout/IconVerticalSolidList"/>
    <dgm:cxn modelId="{B7C847D2-8FFB-4D64-B757-AFFFD8A739DE}" type="presOf" srcId="{1264DF6D-DAAA-4CA0-89FD-5577460192FF}" destId="{D42D7B41-8EB1-491A-AF0D-AD0CE96A27EE}" srcOrd="0" destOrd="0" presId="urn:microsoft.com/office/officeart/2018/2/layout/IconVerticalSolidList"/>
    <dgm:cxn modelId="{FB397766-1292-453A-BECC-49A9D8ED6A05}" srcId="{9BDFE195-E488-4197-86FE-30DE4571DAFC}" destId="{086B6609-2415-447E-8E5C-9A353ED51E0F}" srcOrd="4" destOrd="0" parTransId="{2461AE20-CCC2-477A-976E-8668DF9FC9F4}" sibTransId="{8A9609ED-58C8-48EF-8DFC-1FAD13D35859}"/>
    <dgm:cxn modelId="{CE4E62D9-A83C-4E11-B441-1A640BC5FC96}" srcId="{9BDFE195-E488-4197-86FE-30DE4571DAFC}" destId="{1264DF6D-DAAA-4CA0-89FD-5577460192FF}" srcOrd="1" destOrd="0" parTransId="{0734D4CF-F704-43FC-A9BD-549645369081}" sibTransId="{662FF701-DD39-457B-8F49-E4902DD170AD}"/>
    <dgm:cxn modelId="{904E21B8-F7F3-410A-A805-A7AF292511F9}" type="presParOf" srcId="{5220BF07-B590-4C30-A2AD-38A92CBD6D08}" destId="{BBDA7985-7724-411F-BB4F-96563125DEB1}" srcOrd="0" destOrd="0" presId="urn:microsoft.com/office/officeart/2018/2/layout/IconVerticalSolidList"/>
    <dgm:cxn modelId="{03C9BA41-A7FA-4F9F-B331-54A6DFEC6345}" type="presParOf" srcId="{BBDA7985-7724-411F-BB4F-96563125DEB1}" destId="{7A9929C6-22EC-4024-9C8B-D0F103987850}" srcOrd="0" destOrd="0" presId="urn:microsoft.com/office/officeart/2018/2/layout/IconVerticalSolidList"/>
    <dgm:cxn modelId="{5B66EFC4-C0B7-4A21-838A-A381FFD6D81D}" type="presParOf" srcId="{BBDA7985-7724-411F-BB4F-96563125DEB1}" destId="{7DB01B07-4F63-4ECE-AD82-0707CA0BDB89}" srcOrd="1" destOrd="0" presId="urn:microsoft.com/office/officeart/2018/2/layout/IconVerticalSolidList"/>
    <dgm:cxn modelId="{FAE193EA-6016-4A87-BB1D-7EF9FA362433}" type="presParOf" srcId="{BBDA7985-7724-411F-BB4F-96563125DEB1}" destId="{70B79E12-E30E-4840-A839-3815573F4904}" srcOrd="2" destOrd="0" presId="urn:microsoft.com/office/officeart/2018/2/layout/IconVerticalSolidList"/>
    <dgm:cxn modelId="{265604E3-971A-417A-BB15-ADDE887162A7}" type="presParOf" srcId="{BBDA7985-7724-411F-BB4F-96563125DEB1}" destId="{4B7774F9-8370-408D-9BE0-D0895B9D539E}" srcOrd="3" destOrd="0" presId="urn:microsoft.com/office/officeart/2018/2/layout/IconVerticalSolidList"/>
    <dgm:cxn modelId="{6886764F-8081-4EDA-B38E-F0FFF689DC69}" type="presParOf" srcId="{5220BF07-B590-4C30-A2AD-38A92CBD6D08}" destId="{8FCAF39E-92EE-4998-A7DB-77936CE75C2F}" srcOrd="1" destOrd="0" presId="urn:microsoft.com/office/officeart/2018/2/layout/IconVerticalSolidList"/>
    <dgm:cxn modelId="{5DE4B498-7DD9-469D-BCE6-C1D464E419F1}" type="presParOf" srcId="{5220BF07-B590-4C30-A2AD-38A92CBD6D08}" destId="{9D4C86B8-BAEB-4D41-83B0-C30744F3A238}" srcOrd="2" destOrd="0" presId="urn:microsoft.com/office/officeart/2018/2/layout/IconVerticalSolidList"/>
    <dgm:cxn modelId="{6AA33179-402F-425B-A71E-2D6AA82319E2}" type="presParOf" srcId="{9D4C86B8-BAEB-4D41-83B0-C30744F3A238}" destId="{FBA55675-DEAC-426A-9915-AB3A7B2136C3}" srcOrd="0" destOrd="0" presId="urn:microsoft.com/office/officeart/2018/2/layout/IconVerticalSolidList"/>
    <dgm:cxn modelId="{FF1C42BD-BED1-42D4-9A5F-703FBC22F15F}" type="presParOf" srcId="{9D4C86B8-BAEB-4D41-83B0-C30744F3A238}" destId="{7F482DAA-B545-4D07-8597-5AE3315C4C2C}" srcOrd="1" destOrd="0" presId="urn:microsoft.com/office/officeart/2018/2/layout/IconVerticalSolidList"/>
    <dgm:cxn modelId="{92477C7E-0DCB-4587-91CB-9FC3D1F67301}" type="presParOf" srcId="{9D4C86B8-BAEB-4D41-83B0-C30744F3A238}" destId="{52BD97AD-4303-4C31-A65B-FDEE26C99AD3}" srcOrd="2" destOrd="0" presId="urn:microsoft.com/office/officeart/2018/2/layout/IconVerticalSolidList"/>
    <dgm:cxn modelId="{663949E9-D407-4E93-B638-58FE66F7F85E}" type="presParOf" srcId="{9D4C86B8-BAEB-4D41-83B0-C30744F3A238}" destId="{D42D7B41-8EB1-491A-AF0D-AD0CE96A27EE}" srcOrd="3" destOrd="0" presId="urn:microsoft.com/office/officeart/2018/2/layout/IconVerticalSolidList"/>
    <dgm:cxn modelId="{FC3FD373-EBE5-4CFA-92A1-963B79C365E2}" type="presParOf" srcId="{5220BF07-B590-4C30-A2AD-38A92CBD6D08}" destId="{04820753-DC4E-4AD6-8A0E-4AE05AC3257B}" srcOrd="3" destOrd="0" presId="urn:microsoft.com/office/officeart/2018/2/layout/IconVerticalSolidList"/>
    <dgm:cxn modelId="{7BDC5EC1-06A8-41F9-AF9B-FF482E2AAD16}" type="presParOf" srcId="{5220BF07-B590-4C30-A2AD-38A92CBD6D08}" destId="{7788CD5F-7C99-4E5C-ACEA-1580F53E7645}" srcOrd="4" destOrd="0" presId="urn:microsoft.com/office/officeart/2018/2/layout/IconVerticalSolidList"/>
    <dgm:cxn modelId="{1916ADCF-AA27-4F8B-A002-7694D3D775D8}" type="presParOf" srcId="{7788CD5F-7C99-4E5C-ACEA-1580F53E7645}" destId="{C9ECDC8A-B269-4529-98C7-3BBDDAD75DFC}" srcOrd="0" destOrd="0" presId="urn:microsoft.com/office/officeart/2018/2/layout/IconVerticalSolidList"/>
    <dgm:cxn modelId="{C3E4F269-8974-4EF0-9EDC-977EE71EB410}" type="presParOf" srcId="{7788CD5F-7C99-4E5C-ACEA-1580F53E7645}" destId="{28C85D3A-E6D8-49EF-9509-97A647205930}" srcOrd="1" destOrd="0" presId="urn:microsoft.com/office/officeart/2018/2/layout/IconVerticalSolidList"/>
    <dgm:cxn modelId="{0948BD42-D981-4B03-AA0D-BDAF1DCD5ED9}" type="presParOf" srcId="{7788CD5F-7C99-4E5C-ACEA-1580F53E7645}" destId="{6E07C9EE-A0E0-46FC-A5D3-303B8F6EEEB0}" srcOrd="2" destOrd="0" presId="urn:microsoft.com/office/officeart/2018/2/layout/IconVerticalSolidList"/>
    <dgm:cxn modelId="{5022528C-1640-45BF-B4DE-42BF6E64BD4E}" type="presParOf" srcId="{7788CD5F-7C99-4E5C-ACEA-1580F53E7645}" destId="{9471EB0A-2F1C-4E07-889A-216FB1A1BE2B}" srcOrd="3" destOrd="0" presId="urn:microsoft.com/office/officeart/2018/2/layout/IconVerticalSolidList"/>
    <dgm:cxn modelId="{E1EFD2EC-DD53-435F-B1D3-3360757F4C89}" type="presParOf" srcId="{5220BF07-B590-4C30-A2AD-38A92CBD6D08}" destId="{77576D54-BE4A-4F1C-8004-B32AEAB041C2}" srcOrd="5" destOrd="0" presId="urn:microsoft.com/office/officeart/2018/2/layout/IconVerticalSolidList"/>
    <dgm:cxn modelId="{1D51D53A-7B5A-4B1F-AB5E-07953A1B01F0}" type="presParOf" srcId="{5220BF07-B590-4C30-A2AD-38A92CBD6D08}" destId="{77201FCE-45B0-43CC-9DB4-3D70EDB999CA}" srcOrd="6" destOrd="0" presId="urn:microsoft.com/office/officeart/2018/2/layout/IconVerticalSolidList"/>
    <dgm:cxn modelId="{D9E61893-80B6-4695-BC23-0CA4BA97C4F6}" type="presParOf" srcId="{77201FCE-45B0-43CC-9DB4-3D70EDB999CA}" destId="{27633FC6-A687-4FAB-B71E-425FC782DD19}" srcOrd="0" destOrd="0" presId="urn:microsoft.com/office/officeart/2018/2/layout/IconVerticalSolidList"/>
    <dgm:cxn modelId="{D1AF76E6-2A88-49F7-A2EB-95F3EEBFD07E}" type="presParOf" srcId="{77201FCE-45B0-43CC-9DB4-3D70EDB999CA}" destId="{BC32CFE5-29F2-4991-A7D9-79D3FB716DDA}" srcOrd="1" destOrd="0" presId="urn:microsoft.com/office/officeart/2018/2/layout/IconVerticalSolidList"/>
    <dgm:cxn modelId="{4510DEFA-F8B0-4F4F-99C6-8826A50F61FA}" type="presParOf" srcId="{77201FCE-45B0-43CC-9DB4-3D70EDB999CA}" destId="{38342C82-9714-420D-92D9-1121BB88B579}" srcOrd="2" destOrd="0" presId="urn:microsoft.com/office/officeart/2018/2/layout/IconVerticalSolidList"/>
    <dgm:cxn modelId="{2F51E81A-5AFF-4B5E-B127-9B0DEB5FA161}" type="presParOf" srcId="{77201FCE-45B0-43CC-9DB4-3D70EDB999CA}" destId="{095D11B1-FD7E-42BE-900A-8988D2DF302A}" srcOrd="3" destOrd="0" presId="urn:microsoft.com/office/officeart/2018/2/layout/IconVerticalSolidList"/>
    <dgm:cxn modelId="{F4FC3290-EC26-4D07-9AAF-EB7ED9CD179D}" type="presParOf" srcId="{5220BF07-B590-4C30-A2AD-38A92CBD6D08}" destId="{98802821-7102-44BD-9046-8550374B3688}" srcOrd="7" destOrd="0" presId="urn:microsoft.com/office/officeart/2018/2/layout/IconVerticalSolidList"/>
    <dgm:cxn modelId="{B225306F-7F2C-422C-847E-F2C38B82C60F}" type="presParOf" srcId="{5220BF07-B590-4C30-A2AD-38A92CBD6D08}" destId="{83318599-995A-428A-9C68-84055DB4B0FB}" srcOrd="8" destOrd="0" presId="urn:microsoft.com/office/officeart/2018/2/layout/IconVerticalSolidList"/>
    <dgm:cxn modelId="{524E7855-0E33-4E49-B0F2-9D5D146EF2A4}" type="presParOf" srcId="{83318599-995A-428A-9C68-84055DB4B0FB}" destId="{A0CD8AF0-AB37-4823-9471-31B84AF4734D}" srcOrd="0" destOrd="0" presId="urn:microsoft.com/office/officeart/2018/2/layout/IconVerticalSolidList"/>
    <dgm:cxn modelId="{CBBB0DC1-D509-45A0-84FA-F6D850DBA8D5}" type="presParOf" srcId="{83318599-995A-428A-9C68-84055DB4B0FB}" destId="{9FADD8C6-64FE-441D-83B5-E6D8EB75ED5C}" srcOrd="1" destOrd="0" presId="urn:microsoft.com/office/officeart/2018/2/layout/IconVerticalSolidList"/>
    <dgm:cxn modelId="{450756BF-FB45-4E32-8009-FAD965FD1286}" type="presParOf" srcId="{83318599-995A-428A-9C68-84055DB4B0FB}" destId="{E74F47EF-6889-422E-8247-E367B73012C9}" srcOrd="2" destOrd="0" presId="urn:microsoft.com/office/officeart/2018/2/layout/IconVerticalSolidList"/>
    <dgm:cxn modelId="{2C2C5EB5-1DFB-499E-B699-1FECA3FEE28A}" type="presParOf" srcId="{83318599-995A-428A-9C68-84055DB4B0FB}" destId="{4274E2E9-4AE0-42C9-B27F-C69B13E807EC}" srcOrd="3" destOrd="0" presId="urn:microsoft.com/office/officeart/2018/2/layout/IconVerticalSolidList"/>
    <dgm:cxn modelId="{A147B8E5-77C0-40AB-840F-50F949C2BF56}" type="presParOf" srcId="{5220BF07-B590-4C30-A2AD-38A92CBD6D08}" destId="{D0ABCD11-213D-48B6-9F1C-D57F4B4D289F}" srcOrd="9" destOrd="0" presId="urn:microsoft.com/office/officeart/2018/2/layout/IconVerticalSolidList"/>
    <dgm:cxn modelId="{CB74392A-DAF8-40F8-B126-4F0ADD73FC44}" type="presParOf" srcId="{5220BF07-B590-4C30-A2AD-38A92CBD6D08}" destId="{A675E020-7BB1-47EC-AA2C-678DC80C87D4}" srcOrd="10" destOrd="0" presId="urn:microsoft.com/office/officeart/2018/2/layout/IconVerticalSolidList"/>
    <dgm:cxn modelId="{70034134-ECF8-418D-9180-4BC18DD091DD}" type="presParOf" srcId="{A675E020-7BB1-47EC-AA2C-678DC80C87D4}" destId="{9FECC5D8-CC01-4084-AEC0-31F8F3696AED}" srcOrd="0" destOrd="0" presId="urn:microsoft.com/office/officeart/2018/2/layout/IconVerticalSolidList"/>
    <dgm:cxn modelId="{60326EED-7179-4A0F-9AF1-9A2698029818}" type="presParOf" srcId="{A675E020-7BB1-47EC-AA2C-678DC80C87D4}" destId="{A6BDD223-216B-4A99-BF5A-AC89F3C41150}" srcOrd="1" destOrd="0" presId="urn:microsoft.com/office/officeart/2018/2/layout/IconVerticalSolidList"/>
    <dgm:cxn modelId="{4BBB9854-9B4A-46D7-B2CC-C67C6D1A4F0F}" type="presParOf" srcId="{A675E020-7BB1-47EC-AA2C-678DC80C87D4}" destId="{D3EB88F4-49C9-4259-AB61-CB81711E1D3E}" srcOrd="2" destOrd="0" presId="urn:microsoft.com/office/officeart/2018/2/layout/IconVerticalSolidList"/>
    <dgm:cxn modelId="{86413C25-D114-4549-98A2-CA72669E7941}" type="presParOf" srcId="{A675E020-7BB1-47EC-AA2C-678DC80C87D4}" destId="{CE60E6FE-36F6-470C-B737-B1E1D24441E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11D583-E8F7-4DEB-864D-610436080934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D2195FEA-51E6-4DC2-8672-CA4B44A47D88}">
      <dgm:prSet/>
      <dgm:spPr/>
      <dgm:t>
        <a:bodyPr/>
        <a:lstStyle/>
        <a:p>
          <a:r>
            <a:rPr lang="en-GB" i="1"/>
            <a:t>Meet with your Team Leader / Senior Charge Nurse</a:t>
          </a:r>
          <a:endParaRPr lang="en-US"/>
        </a:p>
      </dgm:t>
    </dgm:pt>
    <dgm:pt modelId="{ABE98C59-D04D-4730-BEB3-F957E8569E31}" type="parTrans" cxnId="{E8E46DB8-09B3-4755-8831-A8FE354057D4}">
      <dgm:prSet/>
      <dgm:spPr/>
      <dgm:t>
        <a:bodyPr/>
        <a:lstStyle/>
        <a:p>
          <a:endParaRPr lang="en-US"/>
        </a:p>
      </dgm:t>
    </dgm:pt>
    <dgm:pt modelId="{F6302CA1-5E40-40D8-BAF3-31C42DCD91B0}" type="sibTrans" cxnId="{E8E46DB8-09B3-4755-8831-A8FE354057D4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CE6C5666-1B1B-4DD0-8541-761A0E86EA49}">
      <dgm:prSet/>
      <dgm:spPr/>
      <dgm:t>
        <a:bodyPr/>
        <a:lstStyle/>
        <a:p>
          <a:r>
            <a:rPr lang="en-GB" i="1"/>
            <a:t>Start gathering the information you might need for your application </a:t>
          </a:r>
          <a:endParaRPr lang="en-US"/>
        </a:p>
      </dgm:t>
    </dgm:pt>
    <dgm:pt modelId="{95C722CE-40D8-4922-B076-C3329C84A19C}" type="parTrans" cxnId="{256516F7-510F-4848-9791-8AD56AE67BAF}">
      <dgm:prSet/>
      <dgm:spPr/>
      <dgm:t>
        <a:bodyPr/>
        <a:lstStyle/>
        <a:p>
          <a:endParaRPr lang="en-US"/>
        </a:p>
      </dgm:t>
    </dgm:pt>
    <dgm:pt modelId="{5BB34202-E1B8-4D73-975C-B5C96414FB4E}" type="sibTrans" cxnId="{256516F7-510F-4848-9791-8AD56AE67BAF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AC48A687-339C-4AF2-B230-4AB0F4B504DF}">
      <dgm:prSet/>
      <dgm:spPr/>
      <dgm:t>
        <a:bodyPr/>
        <a:lstStyle/>
        <a:p>
          <a:r>
            <a:rPr lang="en-GB" i="1"/>
            <a:t>Be clear about what you need to do – this is your individual application </a:t>
          </a:r>
          <a:endParaRPr lang="en-US"/>
        </a:p>
      </dgm:t>
    </dgm:pt>
    <dgm:pt modelId="{E139ADF9-4349-4868-A7CC-94695A8BB730}" type="parTrans" cxnId="{B0D83A4D-332A-4348-B5C7-91F2E89BB3C8}">
      <dgm:prSet/>
      <dgm:spPr/>
      <dgm:t>
        <a:bodyPr/>
        <a:lstStyle/>
        <a:p>
          <a:endParaRPr lang="en-US"/>
        </a:p>
      </dgm:t>
    </dgm:pt>
    <dgm:pt modelId="{6C25D20A-146F-4CA4-9BF1-06F1E54FCAEF}" type="sibTrans" cxnId="{B0D83A4D-332A-4348-B5C7-91F2E89BB3C8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102BC64C-7F96-4F73-8F8A-65A079461141}" type="pres">
      <dgm:prSet presAssocID="{0611D583-E8F7-4DEB-864D-610436080934}" presName="Name0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2A9C1B1-CB69-4DCF-8035-5AA1B088CB03}" type="pres">
      <dgm:prSet presAssocID="{D2195FEA-51E6-4DC2-8672-CA4B44A47D88}" presName="compositeNode" presStyleCnt="0">
        <dgm:presLayoutVars>
          <dgm:bulletEnabled val="1"/>
        </dgm:presLayoutVars>
      </dgm:prSet>
      <dgm:spPr/>
    </dgm:pt>
    <dgm:pt modelId="{EFFC43EA-1746-4B9A-94C2-44BBA27601DE}" type="pres">
      <dgm:prSet presAssocID="{D2195FEA-51E6-4DC2-8672-CA4B44A47D88}" presName="bgRect" presStyleLbl="alignNode1" presStyleIdx="0" presStyleCnt="3"/>
      <dgm:spPr/>
      <dgm:t>
        <a:bodyPr/>
        <a:lstStyle/>
        <a:p>
          <a:endParaRPr lang="en-US"/>
        </a:p>
      </dgm:t>
    </dgm:pt>
    <dgm:pt modelId="{D6C8203F-1E35-43A4-9996-3B286F054DC6}" type="pres">
      <dgm:prSet presAssocID="{F6302CA1-5E40-40D8-BAF3-31C42DCD91B0}" presName="sibTransNodeRect" presStyleLbl="align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C43482-12B7-4C92-8276-918CE1529BA1}" type="pres">
      <dgm:prSet presAssocID="{D2195FEA-51E6-4DC2-8672-CA4B44A47D88}" presName="nodeRect" presStyleLbl="align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8617B5-4CF2-4B63-B7F1-490CA0537BA4}" type="pres">
      <dgm:prSet presAssocID="{F6302CA1-5E40-40D8-BAF3-31C42DCD91B0}" presName="sibTrans" presStyleCnt="0"/>
      <dgm:spPr/>
    </dgm:pt>
    <dgm:pt modelId="{5E0092A3-B1E2-40B6-9062-86E69C25B04D}" type="pres">
      <dgm:prSet presAssocID="{CE6C5666-1B1B-4DD0-8541-761A0E86EA49}" presName="compositeNode" presStyleCnt="0">
        <dgm:presLayoutVars>
          <dgm:bulletEnabled val="1"/>
        </dgm:presLayoutVars>
      </dgm:prSet>
      <dgm:spPr/>
    </dgm:pt>
    <dgm:pt modelId="{456CA056-AA85-4CBB-97AA-3D7B2D536197}" type="pres">
      <dgm:prSet presAssocID="{CE6C5666-1B1B-4DD0-8541-761A0E86EA49}" presName="bgRect" presStyleLbl="alignNode1" presStyleIdx="1" presStyleCnt="3"/>
      <dgm:spPr/>
      <dgm:t>
        <a:bodyPr/>
        <a:lstStyle/>
        <a:p>
          <a:endParaRPr lang="en-US"/>
        </a:p>
      </dgm:t>
    </dgm:pt>
    <dgm:pt modelId="{497F5205-79A5-4865-B2CE-042CF9513B25}" type="pres">
      <dgm:prSet presAssocID="{5BB34202-E1B8-4D73-975C-B5C96414FB4E}" presName="sibTransNodeRect" presStyleLbl="align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071767-71BA-4A1D-B649-23DAA13CFEB9}" type="pres">
      <dgm:prSet presAssocID="{CE6C5666-1B1B-4DD0-8541-761A0E86EA49}" presName="nodeRect" presStyleLbl="align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D2D23E-5DE2-40C6-AC9A-FB0B6306D5B6}" type="pres">
      <dgm:prSet presAssocID="{5BB34202-E1B8-4D73-975C-B5C96414FB4E}" presName="sibTrans" presStyleCnt="0"/>
      <dgm:spPr/>
    </dgm:pt>
    <dgm:pt modelId="{C6F01133-7166-427B-A669-E8ABEB73D1AA}" type="pres">
      <dgm:prSet presAssocID="{AC48A687-339C-4AF2-B230-4AB0F4B504DF}" presName="compositeNode" presStyleCnt="0">
        <dgm:presLayoutVars>
          <dgm:bulletEnabled val="1"/>
        </dgm:presLayoutVars>
      </dgm:prSet>
      <dgm:spPr/>
    </dgm:pt>
    <dgm:pt modelId="{FDD96E01-597C-4EF0-9654-AAD6A887296D}" type="pres">
      <dgm:prSet presAssocID="{AC48A687-339C-4AF2-B230-4AB0F4B504DF}" presName="bgRect" presStyleLbl="alignNode1" presStyleIdx="2" presStyleCnt="3"/>
      <dgm:spPr/>
      <dgm:t>
        <a:bodyPr/>
        <a:lstStyle/>
        <a:p>
          <a:endParaRPr lang="en-US"/>
        </a:p>
      </dgm:t>
    </dgm:pt>
    <dgm:pt modelId="{3A772406-F846-4B86-83ED-583E7E0638DC}" type="pres">
      <dgm:prSet presAssocID="{6C25D20A-146F-4CA4-9BF1-06F1E54FCAEF}" presName="sibTransNodeRect" presStyleLbl="align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4E0A38-776C-429F-ABE7-6D1511EE5A60}" type="pres">
      <dgm:prSet presAssocID="{AC48A687-339C-4AF2-B230-4AB0F4B504DF}" presName="nodeRect" presStyleLbl="align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B50B1CA-7B6A-4BCC-9B6D-C167B7F05657}" type="presOf" srcId="{D2195FEA-51E6-4DC2-8672-CA4B44A47D88}" destId="{3CC43482-12B7-4C92-8276-918CE1529BA1}" srcOrd="1" destOrd="0" presId="urn:microsoft.com/office/officeart/2016/7/layout/LinearBlockProcessNumbered"/>
    <dgm:cxn modelId="{01374C1F-2DDE-4326-933C-DAD1357B1AC3}" type="presOf" srcId="{6C25D20A-146F-4CA4-9BF1-06F1E54FCAEF}" destId="{3A772406-F846-4B86-83ED-583E7E0638DC}" srcOrd="0" destOrd="0" presId="urn:microsoft.com/office/officeart/2016/7/layout/LinearBlockProcessNumbered"/>
    <dgm:cxn modelId="{256516F7-510F-4848-9791-8AD56AE67BAF}" srcId="{0611D583-E8F7-4DEB-864D-610436080934}" destId="{CE6C5666-1B1B-4DD0-8541-761A0E86EA49}" srcOrd="1" destOrd="0" parTransId="{95C722CE-40D8-4922-B076-C3329C84A19C}" sibTransId="{5BB34202-E1B8-4D73-975C-B5C96414FB4E}"/>
    <dgm:cxn modelId="{E8E46DB8-09B3-4755-8831-A8FE354057D4}" srcId="{0611D583-E8F7-4DEB-864D-610436080934}" destId="{D2195FEA-51E6-4DC2-8672-CA4B44A47D88}" srcOrd="0" destOrd="0" parTransId="{ABE98C59-D04D-4730-BEB3-F957E8569E31}" sibTransId="{F6302CA1-5E40-40D8-BAF3-31C42DCD91B0}"/>
    <dgm:cxn modelId="{6BF94286-F5D8-4516-840F-825D787C1377}" type="presOf" srcId="{0611D583-E8F7-4DEB-864D-610436080934}" destId="{102BC64C-7F96-4F73-8F8A-65A079461141}" srcOrd="0" destOrd="0" presId="urn:microsoft.com/office/officeart/2016/7/layout/LinearBlockProcessNumbered"/>
    <dgm:cxn modelId="{43E53429-2A1B-4606-9D30-9B3C5ABFBABA}" type="presOf" srcId="{AC48A687-339C-4AF2-B230-4AB0F4B504DF}" destId="{FDD96E01-597C-4EF0-9654-AAD6A887296D}" srcOrd="0" destOrd="0" presId="urn:microsoft.com/office/officeart/2016/7/layout/LinearBlockProcessNumbered"/>
    <dgm:cxn modelId="{2A07DDFC-7A88-445F-9ED0-937CC7683F3A}" type="presOf" srcId="{5BB34202-E1B8-4D73-975C-B5C96414FB4E}" destId="{497F5205-79A5-4865-B2CE-042CF9513B25}" srcOrd="0" destOrd="0" presId="urn:microsoft.com/office/officeart/2016/7/layout/LinearBlockProcessNumbered"/>
    <dgm:cxn modelId="{B0D83A4D-332A-4348-B5C7-91F2E89BB3C8}" srcId="{0611D583-E8F7-4DEB-864D-610436080934}" destId="{AC48A687-339C-4AF2-B230-4AB0F4B504DF}" srcOrd="2" destOrd="0" parTransId="{E139ADF9-4349-4868-A7CC-94695A8BB730}" sibTransId="{6C25D20A-146F-4CA4-9BF1-06F1E54FCAEF}"/>
    <dgm:cxn modelId="{8828524F-A111-412A-8C07-0E5B561DAFBF}" type="presOf" srcId="{F6302CA1-5E40-40D8-BAF3-31C42DCD91B0}" destId="{D6C8203F-1E35-43A4-9996-3B286F054DC6}" srcOrd="0" destOrd="0" presId="urn:microsoft.com/office/officeart/2016/7/layout/LinearBlockProcessNumbered"/>
    <dgm:cxn modelId="{D579FEC7-6F14-4749-91AC-297FBD4CCB0B}" type="presOf" srcId="{AC48A687-339C-4AF2-B230-4AB0F4B504DF}" destId="{954E0A38-776C-429F-ABE7-6D1511EE5A60}" srcOrd="1" destOrd="0" presId="urn:microsoft.com/office/officeart/2016/7/layout/LinearBlockProcessNumbered"/>
    <dgm:cxn modelId="{D3F414E3-FE0F-4C05-96B5-35F723A4870A}" type="presOf" srcId="{D2195FEA-51E6-4DC2-8672-CA4B44A47D88}" destId="{EFFC43EA-1746-4B9A-94C2-44BBA27601DE}" srcOrd="0" destOrd="0" presId="urn:microsoft.com/office/officeart/2016/7/layout/LinearBlockProcessNumbered"/>
    <dgm:cxn modelId="{E02A09AF-803A-4FB9-A2AD-B6799F3C551D}" type="presOf" srcId="{CE6C5666-1B1B-4DD0-8541-761A0E86EA49}" destId="{6C071767-71BA-4A1D-B649-23DAA13CFEB9}" srcOrd="1" destOrd="0" presId="urn:microsoft.com/office/officeart/2016/7/layout/LinearBlockProcessNumbered"/>
    <dgm:cxn modelId="{794ED357-755F-485B-AF62-D16E273543EA}" type="presOf" srcId="{CE6C5666-1B1B-4DD0-8541-761A0E86EA49}" destId="{456CA056-AA85-4CBB-97AA-3D7B2D536197}" srcOrd="0" destOrd="0" presId="urn:microsoft.com/office/officeart/2016/7/layout/LinearBlockProcessNumbered"/>
    <dgm:cxn modelId="{D767ACE9-AB32-471E-8570-F1B4C5D723C3}" type="presParOf" srcId="{102BC64C-7F96-4F73-8F8A-65A079461141}" destId="{52A9C1B1-CB69-4DCF-8035-5AA1B088CB03}" srcOrd="0" destOrd="0" presId="urn:microsoft.com/office/officeart/2016/7/layout/LinearBlockProcessNumbered"/>
    <dgm:cxn modelId="{6E074CEA-506C-4360-8968-C1B3B0D2B542}" type="presParOf" srcId="{52A9C1B1-CB69-4DCF-8035-5AA1B088CB03}" destId="{EFFC43EA-1746-4B9A-94C2-44BBA27601DE}" srcOrd="0" destOrd="0" presId="urn:microsoft.com/office/officeart/2016/7/layout/LinearBlockProcessNumbered"/>
    <dgm:cxn modelId="{24FF3FC2-C48A-4D68-8B16-8A25EBDBC8D3}" type="presParOf" srcId="{52A9C1B1-CB69-4DCF-8035-5AA1B088CB03}" destId="{D6C8203F-1E35-43A4-9996-3B286F054DC6}" srcOrd="1" destOrd="0" presId="urn:microsoft.com/office/officeart/2016/7/layout/LinearBlockProcessNumbered"/>
    <dgm:cxn modelId="{FD1B9AE3-76A9-4ECC-AA0C-0216D228E337}" type="presParOf" srcId="{52A9C1B1-CB69-4DCF-8035-5AA1B088CB03}" destId="{3CC43482-12B7-4C92-8276-918CE1529BA1}" srcOrd="2" destOrd="0" presId="urn:microsoft.com/office/officeart/2016/7/layout/LinearBlockProcessNumbered"/>
    <dgm:cxn modelId="{2990610B-21FD-4C65-BA6F-6E897DA39B8D}" type="presParOf" srcId="{102BC64C-7F96-4F73-8F8A-65A079461141}" destId="{AC8617B5-4CF2-4B63-B7F1-490CA0537BA4}" srcOrd="1" destOrd="0" presId="urn:microsoft.com/office/officeart/2016/7/layout/LinearBlockProcessNumbered"/>
    <dgm:cxn modelId="{622C1641-534E-4A23-A31D-433E6310DC73}" type="presParOf" srcId="{102BC64C-7F96-4F73-8F8A-65A079461141}" destId="{5E0092A3-B1E2-40B6-9062-86E69C25B04D}" srcOrd="2" destOrd="0" presId="urn:microsoft.com/office/officeart/2016/7/layout/LinearBlockProcessNumbered"/>
    <dgm:cxn modelId="{C4B98559-1329-4188-9EF3-B5832DCA94F0}" type="presParOf" srcId="{5E0092A3-B1E2-40B6-9062-86E69C25B04D}" destId="{456CA056-AA85-4CBB-97AA-3D7B2D536197}" srcOrd="0" destOrd="0" presId="urn:microsoft.com/office/officeart/2016/7/layout/LinearBlockProcessNumbered"/>
    <dgm:cxn modelId="{FDD5EC94-13AE-4388-8C20-D0CC88069477}" type="presParOf" srcId="{5E0092A3-B1E2-40B6-9062-86E69C25B04D}" destId="{497F5205-79A5-4865-B2CE-042CF9513B25}" srcOrd="1" destOrd="0" presId="urn:microsoft.com/office/officeart/2016/7/layout/LinearBlockProcessNumbered"/>
    <dgm:cxn modelId="{852F8489-18CD-497C-9502-14A393696CC1}" type="presParOf" srcId="{5E0092A3-B1E2-40B6-9062-86E69C25B04D}" destId="{6C071767-71BA-4A1D-B649-23DAA13CFEB9}" srcOrd="2" destOrd="0" presId="urn:microsoft.com/office/officeart/2016/7/layout/LinearBlockProcessNumbered"/>
    <dgm:cxn modelId="{342DFCC3-99C0-474B-B235-933F22E9EA7E}" type="presParOf" srcId="{102BC64C-7F96-4F73-8F8A-65A079461141}" destId="{3ED2D23E-5DE2-40C6-AC9A-FB0B6306D5B6}" srcOrd="3" destOrd="0" presId="urn:microsoft.com/office/officeart/2016/7/layout/LinearBlockProcessNumbered"/>
    <dgm:cxn modelId="{210DBF1A-85B1-489E-8EB1-6E966224F05C}" type="presParOf" srcId="{102BC64C-7F96-4F73-8F8A-65A079461141}" destId="{C6F01133-7166-427B-A669-E8ABEB73D1AA}" srcOrd="4" destOrd="0" presId="urn:microsoft.com/office/officeart/2016/7/layout/LinearBlockProcessNumbered"/>
    <dgm:cxn modelId="{59BB9B57-5001-477B-998B-C49493D071AA}" type="presParOf" srcId="{C6F01133-7166-427B-A669-E8ABEB73D1AA}" destId="{FDD96E01-597C-4EF0-9654-AAD6A887296D}" srcOrd="0" destOrd="0" presId="urn:microsoft.com/office/officeart/2016/7/layout/LinearBlockProcessNumbered"/>
    <dgm:cxn modelId="{2B0B2304-C8B5-46FB-B62A-CD24AB9CF67B}" type="presParOf" srcId="{C6F01133-7166-427B-A669-E8ABEB73D1AA}" destId="{3A772406-F846-4B86-83ED-583E7E0638DC}" srcOrd="1" destOrd="0" presId="urn:microsoft.com/office/officeart/2016/7/layout/LinearBlockProcessNumbered"/>
    <dgm:cxn modelId="{626A5D85-3305-4C5E-B786-420511A6D38A}" type="presParOf" srcId="{C6F01133-7166-427B-A669-E8ABEB73D1AA}" destId="{954E0A38-776C-429F-ABE7-6D1511EE5A60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9929C6-22EC-4024-9C8B-D0F103987850}">
      <dsp:nvSpPr>
        <dsp:cNvPr id="0" name=""/>
        <dsp:cNvSpPr/>
      </dsp:nvSpPr>
      <dsp:spPr>
        <a:xfrm>
          <a:off x="0" y="1783"/>
          <a:ext cx="6364224" cy="760036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B01B07-4F63-4ECE-AD82-0707CA0BDB89}">
      <dsp:nvSpPr>
        <dsp:cNvPr id="0" name=""/>
        <dsp:cNvSpPr/>
      </dsp:nvSpPr>
      <dsp:spPr>
        <a:xfrm>
          <a:off x="229911" y="172791"/>
          <a:ext cx="418020" cy="418020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7774F9-8370-408D-9BE0-D0895B9D539E}">
      <dsp:nvSpPr>
        <dsp:cNvPr id="0" name=""/>
        <dsp:cNvSpPr/>
      </dsp:nvSpPr>
      <dsp:spPr>
        <a:xfrm>
          <a:off x="877842" y="1783"/>
          <a:ext cx="5486381" cy="760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437" tIns="80437" rIns="80437" bIns="80437" numCol="1" spcCol="1270" anchor="ctr" anchorCtr="0">
          <a:noAutofit/>
        </a:bodyPr>
        <a:lstStyle/>
        <a:p>
          <a:pPr lvl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900" i="1" kern="1200"/>
            <a:t>Read the circular</a:t>
          </a:r>
          <a:endParaRPr lang="en-US" sz="1900" kern="1200"/>
        </a:p>
      </dsp:txBody>
      <dsp:txXfrm>
        <a:off x="877842" y="1783"/>
        <a:ext cx="5486381" cy="760036"/>
      </dsp:txXfrm>
    </dsp:sp>
    <dsp:sp modelId="{FBA55675-DEAC-426A-9915-AB3A7B2136C3}">
      <dsp:nvSpPr>
        <dsp:cNvPr id="0" name=""/>
        <dsp:cNvSpPr/>
      </dsp:nvSpPr>
      <dsp:spPr>
        <a:xfrm>
          <a:off x="0" y="951829"/>
          <a:ext cx="6364224" cy="760036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482DAA-B545-4D07-8597-5AE3315C4C2C}">
      <dsp:nvSpPr>
        <dsp:cNvPr id="0" name=""/>
        <dsp:cNvSpPr/>
      </dsp:nvSpPr>
      <dsp:spPr>
        <a:xfrm>
          <a:off x="229911" y="1122837"/>
          <a:ext cx="418020" cy="418020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2D7B41-8EB1-491A-AF0D-AD0CE96A27EE}">
      <dsp:nvSpPr>
        <dsp:cNvPr id="0" name=""/>
        <dsp:cNvSpPr/>
      </dsp:nvSpPr>
      <dsp:spPr>
        <a:xfrm>
          <a:off x="877842" y="951829"/>
          <a:ext cx="5486381" cy="760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437" tIns="80437" rIns="80437" bIns="80437" numCol="1" spcCol="1270" anchor="ctr" anchorCtr="0">
          <a:noAutofit/>
        </a:bodyPr>
        <a:lstStyle/>
        <a:p>
          <a:pPr lvl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900" i="1" kern="1200"/>
            <a:t>Download the questionnaire</a:t>
          </a:r>
          <a:endParaRPr lang="en-US" sz="1900" kern="1200"/>
        </a:p>
      </dsp:txBody>
      <dsp:txXfrm>
        <a:off x="877842" y="951829"/>
        <a:ext cx="5486381" cy="760036"/>
      </dsp:txXfrm>
    </dsp:sp>
    <dsp:sp modelId="{C9ECDC8A-B269-4529-98C7-3BBDDAD75DFC}">
      <dsp:nvSpPr>
        <dsp:cNvPr id="0" name=""/>
        <dsp:cNvSpPr/>
      </dsp:nvSpPr>
      <dsp:spPr>
        <a:xfrm>
          <a:off x="0" y="1901874"/>
          <a:ext cx="6364224" cy="760036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C85D3A-E6D8-49EF-9509-97A647205930}">
      <dsp:nvSpPr>
        <dsp:cNvPr id="0" name=""/>
        <dsp:cNvSpPr/>
      </dsp:nvSpPr>
      <dsp:spPr>
        <a:xfrm>
          <a:off x="229911" y="2072883"/>
          <a:ext cx="418020" cy="418020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71EB0A-2F1C-4E07-889A-216FB1A1BE2B}">
      <dsp:nvSpPr>
        <dsp:cNvPr id="0" name=""/>
        <dsp:cNvSpPr/>
      </dsp:nvSpPr>
      <dsp:spPr>
        <a:xfrm>
          <a:off x="877842" y="1901874"/>
          <a:ext cx="5486381" cy="760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437" tIns="80437" rIns="80437" bIns="80437" numCol="1" spcCol="1270" anchor="ctr" anchorCtr="0">
          <a:noAutofit/>
        </a:bodyPr>
        <a:lstStyle/>
        <a:p>
          <a:pPr lvl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900" i="1" kern="1200"/>
            <a:t>Read the guidance</a:t>
          </a:r>
          <a:endParaRPr lang="en-US" sz="1900" kern="1200"/>
        </a:p>
      </dsp:txBody>
      <dsp:txXfrm>
        <a:off x="877842" y="1901874"/>
        <a:ext cx="5486381" cy="760036"/>
      </dsp:txXfrm>
    </dsp:sp>
    <dsp:sp modelId="{27633FC6-A687-4FAB-B71E-425FC782DD19}">
      <dsp:nvSpPr>
        <dsp:cNvPr id="0" name=""/>
        <dsp:cNvSpPr/>
      </dsp:nvSpPr>
      <dsp:spPr>
        <a:xfrm>
          <a:off x="0" y="2851920"/>
          <a:ext cx="6364224" cy="760036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32CFE5-29F2-4991-A7D9-79D3FB716DDA}">
      <dsp:nvSpPr>
        <dsp:cNvPr id="0" name=""/>
        <dsp:cNvSpPr/>
      </dsp:nvSpPr>
      <dsp:spPr>
        <a:xfrm>
          <a:off x="229911" y="3022928"/>
          <a:ext cx="418020" cy="418020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5D11B1-FD7E-42BE-900A-8988D2DF302A}">
      <dsp:nvSpPr>
        <dsp:cNvPr id="0" name=""/>
        <dsp:cNvSpPr/>
      </dsp:nvSpPr>
      <dsp:spPr>
        <a:xfrm>
          <a:off x="877842" y="2851920"/>
          <a:ext cx="5486381" cy="760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437" tIns="80437" rIns="80437" bIns="80437" numCol="1" spcCol="1270" anchor="ctr" anchorCtr="0">
          <a:noAutofit/>
        </a:bodyPr>
        <a:lstStyle/>
        <a:p>
          <a:pPr lvl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900" i="1" kern="1200"/>
            <a:t>Read the FAQs</a:t>
          </a:r>
          <a:endParaRPr lang="en-US" sz="1900" kern="1200"/>
        </a:p>
      </dsp:txBody>
      <dsp:txXfrm>
        <a:off x="877842" y="2851920"/>
        <a:ext cx="5486381" cy="760036"/>
      </dsp:txXfrm>
    </dsp:sp>
    <dsp:sp modelId="{A0CD8AF0-AB37-4823-9471-31B84AF4734D}">
      <dsp:nvSpPr>
        <dsp:cNvPr id="0" name=""/>
        <dsp:cNvSpPr/>
      </dsp:nvSpPr>
      <dsp:spPr>
        <a:xfrm>
          <a:off x="0" y="3801966"/>
          <a:ext cx="6364224" cy="760036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ADD8C6-64FE-441D-83B5-E6D8EB75ED5C}">
      <dsp:nvSpPr>
        <dsp:cNvPr id="0" name=""/>
        <dsp:cNvSpPr/>
      </dsp:nvSpPr>
      <dsp:spPr>
        <a:xfrm>
          <a:off x="229911" y="3972974"/>
          <a:ext cx="418020" cy="418020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74E2E9-4AE0-42C9-B27F-C69B13E807EC}">
      <dsp:nvSpPr>
        <dsp:cNvPr id="0" name=""/>
        <dsp:cNvSpPr/>
      </dsp:nvSpPr>
      <dsp:spPr>
        <a:xfrm>
          <a:off x="877842" y="3801966"/>
          <a:ext cx="5486381" cy="760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437" tIns="80437" rIns="80437" bIns="80437" numCol="1" spcCol="1270" anchor="ctr" anchorCtr="0">
          <a:noAutofit/>
        </a:bodyPr>
        <a:lstStyle/>
        <a:p>
          <a:pPr lvl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900" i="1" kern="1200"/>
            <a:t>Find out where you can get advice and support e.g. your manager, staffside representative, HR Website </a:t>
          </a:r>
          <a:endParaRPr lang="en-US" sz="1900" kern="1200"/>
        </a:p>
      </dsp:txBody>
      <dsp:txXfrm>
        <a:off x="877842" y="3801966"/>
        <a:ext cx="5486381" cy="760036"/>
      </dsp:txXfrm>
    </dsp:sp>
    <dsp:sp modelId="{9FECC5D8-CC01-4084-AEC0-31F8F3696AED}">
      <dsp:nvSpPr>
        <dsp:cNvPr id="0" name=""/>
        <dsp:cNvSpPr/>
      </dsp:nvSpPr>
      <dsp:spPr>
        <a:xfrm>
          <a:off x="0" y="4752011"/>
          <a:ext cx="6364224" cy="760036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BDD223-216B-4A99-BF5A-AC89F3C41150}">
      <dsp:nvSpPr>
        <dsp:cNvPr id="0" name=""/>
        <dsp:cNvSpPr/>
      </dsp:nvSpPr>
      <dsp:spPr>
        <a:xfrm>
          <a:off x="229911" y="4923020"/>
          <a:ext cx="418020" cy="418020"/>
        </a:xfrm>
        <a:prstGeom prst="rect">
          <a:avLst/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60E6FE-36F6-470C-B737-B1E1D24441E5}">
      <dsp:nvSpPr>
        <dsp:cNvPr id="0" name=""/>
        <dsp:cNvSpPr/>
      </dsp:nvSpPr>
      <dsp:spPr>
        <a:xfrm>
          <a:off x="877842" y="4752011"/>
          <a:ext cx="5486381" cy="760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437" tIns="80437" rIns="80437" bIns="80437" numCol="1" spcCol="1270" anchor="ctr" anchorCtr="0">
          <a:noAutofit/>
        </a:bodyPr>
        <a:lstStyle/>
        <a:p>
          <a:pPr lvl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900" i="1" kern="1200"/>
            <a:t>Get a copy of your job description from your personal file</a:t>
          </a:r>
          <a:endParaRPr lang="en-US" sz="1900" kern="1200"/>
        </a:p>
      </dsp:txBody>
      <dsp:txXfrm>
        <a:off x="877842" y="4752011"/>
        <a:ext cx="5486381" cy="7600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FC43EA-1746-4B9A-94C2-44BBA27601DE}">
      <dsp:nvSpPr>
        <dsp:cNvPr id="0" name=""/>
        <dsp:cNvSpPr/>
      </dsp:nvSpPr>
      <dsp:spPr>
        <a:xfrm>
          <a:off x="497" y="1548707"/>
          <a:ext cx="2013680" cy="241641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907" tIns="0" rIns="198907" bIns="33020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i="1" kern="1200"/>
            <a:t>Meet with your Team Leader / Senior Charge Nurse</a:t>
          </a:r>
          <a:endParaRPr lang="en-US" sz="1600" kern="1200"/>
        </a:p>
      </dsp:txBody>
      <dsp:txXfrm>
        <a:off x="497" y="2515274"/>
        <a:ext cx="2013680" cy="1449849"/>
      </dsp:txXfrm>
    </dsp:sp>
    <dsp:sp modelId="{D6C8203F-1E35-43A4-9996-3B286F054DC6}">
      <dsp:nvSpPr>
        <dsp:cNvPr id="0" name=""/>
        <dsp:cNvSpPr/>
      </dsp:nvSpPr>
      <dsp:spPr>
        <a:xfrm>
          <a:off x="497" y="1548707"/>
          <a:ext cx="2013680" cy="96656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907" tIns="165100" rIns="198907" bIns="165100" numCol="1" spcCol="1270" anchor="ctr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/>
            <a:t>1</a:t>
          </a:r>
        </a:p>
      </dsp:txBody>
      <dsp:txXfrm>
        <a:off x="497" y="1548707"/>
        <a:ext cx="2013680" cy="966566"/>
      </dsp:txXfrm>
    </dsp:sp>
    <dsp:sp modelId="{456CA056-AA85-4CBB-97AA-3D7B2D536197}">
      <dsp:nvSpPr>
        <dsp:cNvPr id="0" name=""/>
        <dsp:cNvSpPr/>
      </dsp:nvSpPr>
      <dsp:spPr>
        <a:xfrm>
          <a:off x="2175271" y="1548707"/>
          <a:ext cx="2013680" cy="2416416"/>
        </a:xfrm>
        <a:prstGeom prst="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907" tIns="0" rIns="198907" bIns="33020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i="1" kern="1200"/>
            <a:t>Start gathering the information you might need for your application </a:t>
          </a:r>
          <a:endParaRPr lang="en-US" sz="1600" kern="1200"/>
        </a:p>
      </dsp:txBody>
      <dsp:txXfrm>
        <a:off x="2175271" y="2515274"/>
        <a:ext cx="2013680" cy="1449849"/>
      </dsp:txXfrm>
    </dsp:sp>
    <dsp:sp modelId="{497F5205-79A5-4865-B2CE-042CF9513B25}">
      <dsp:nvSpPr>
        <dsp:cNvPr id="0" name=""/>
        <dsp:cNvSpPr/>
      </dsp:nvSpPr>
      <dsp:spPr>
        <a:xfrm>
          <a:off x="2175271" y="1548707"/>
          <a:ext cx="2013680" cy="96656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907" tIns="165100" rIns="198907" bIns="165100" numCol="1" spcCol="1270" anchor="ctr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/>
            <a:t>2</a:t>
          </a:r>
        </a:p>
      </dsp:txBody>
      <dsp:txXfrm>
        <a:off x="2175271" y="1548707"/>
        <a:ext cx="2013680" cy="966566"/>
      </dsp:txXfrm>
    </dsp:sp>
    <dsp:sp modelId="{FDD96E01-597C-4EF0-9654-AAD6A887296D}">
      <dsp:nvSpPr>
        <dsp:cNvPr id="0" name=""/>
        <dsp:cNvSpPr/>
      </dsp:nvSpPr>
      <dsp:spPr>
        <a:xfrm>
          <a:off x="4350046" y="1548707"/>
          <a:ext cx="2013680" cy="2416416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907" tIns="0" rIns="198907" bIns="33020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i="1" kern="1200"/>
            <a:t>Be clear about what you need to do – this is your individual application </a:t>
          </a:r>
          <a:endParaRPr lang="en-US" sz="1600" kern="1200"/>
        </a:p>
      </dsp:txBody>
      <dsp:txXfrm>
        <a:off x="4350046" y="2515274"/>
        <a:ext cx="2013680" cy="1449849"/>
      </dsp:txXfrm>
    </dsp:sp>
    <dsp:sp modelId="{3A772406-F846-4B86-83ED-583E7E0638DC}">
      <dsp:nvSpPr>
        <dsp:cNvPr id="0" name=""/>
        <dsp:cNvSpPr/>
      </dsp:nvSpPr>
      <dsp:spPr>
        <a:xfrm>
          <a:off x="4350046" y="1548707"/>
          <a:ext cx="2013680" cy="96656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907" tIns="165100" rIns="198907" bIns="165100" numCol="1" spcCol="1270" anchor="ctr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/>
            <a:t>3</a:t>
          </a:r>
        </a:p>
      </dsp:txBody>
      <dsp:txXfrm>
        <a:off x="4350046" y="1548707"/>
        <a:ext cx="2013680" cy="9665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 xmlns="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0FDBDA-BAFC-4A5F-81D0-D79D4DCB2C16}" type="datetimeFigureOut">
              <a:rPr lang="en-GB" smtClean="0"/>
              <a:t>03/09/2025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9628F1-7F35-49A0-82BD-0FF22C86C5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703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9628F1-7F35-49A0-82BD-0FF22C86C5B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9991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9628F1-7F35-49A0-82BD-0FF22C86C5B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173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9628F1-7F35-49A0-82BD-0FF22C86C5B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014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9628F1-7F35-49A0-82BD-0FF22C86C5B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7647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9628F1-7F35-49A0-82BD-0FF22C86C5B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2937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9628F1-7F35-49A0-82BD-0FF22C86C5B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0517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9628F1-7F35-49A0-82BD-0FF22C86C5B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11842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9628F1-7F35-49A0-82BD-0FF22C86C5B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62879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9628F1-7F35-49A0-82BD-0FF22C86C5B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2261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BF836-C38D-47AE-860A-DF720980E6F0}" type="datetimeFigureOut">
              <a:rPr lang="en-GB"/>
              <a:pPr>
                <a:defRPr/>
              </a:pPr>
              <a:t>03/09/2025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54D0E-8942-40A2-9FBF-9A983045F7C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8986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2FB48-6D6F-41B3-876D-9B36611F7648}" type="datetimeFigureOut">
              <a:rPr lang="en-GB"/>
              <a:pPr>
                <a:defRPr/>
              </a:pPr>
              <a:t>03/09/2025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53971-A6FF-46D7-88BC-8096FC700F6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112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5A16D-5EF8-4DB7-999F-5064F1ED92E1}" type="datetimeFigureOut">
              <a:rPr lang="en-GB"/>
              <a:pPr>
                <a:defRPr/>
              </a:pPr>
              <a:t>03/09/2025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AB52A-5CB5-44DE-8F98-9CB2E33112D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738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B61DE-40E1-4AC0-A21A-77A2F18522BF}" type="datetimeFigureOut">
              <a:rPr lang="en-GB"/>
              <a:pPr>
                <a:defRPr/>
              </a:pPr>
              <a:t>03/09/2025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9B2BE-420A-476C-9231-6003DA28E34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88826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E2986-36AC-488E-BAD1-F5E9C17DBF41}" type="datetimeFigureOut">
              <a:rPr lang="en-GB"/>
              <a:pPr>
                <a:defRPr/>
              </a:pPr>
              <a:t>03/09/2025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C4115-88F4-4016-BDD2-3EA0ECC662C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10446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7176F-62C0-4F87-8D0B-711816AF115C}" type="datetimeFigureOut">
              <a:rPr lang="en-GB"/>
              <a:pPr>
                <a:defRPr/>
              </a:pPr>
              <a:t>03/09/2025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DA8BB-D06C-4EFC-88AB-6D843F391BB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35605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D8DC9-1CBC-421E-964C-9BF8BE9F1F25}" type="datetimeFigureOut">
              <a:rPr lang="en-GB"/>
              <a:pPr>
                <a:defRPr/>
              </a:pPr>
              <a:t>03/09/2025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03140-0C94-4922-A713-96008BD6267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21686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97961-EA8C-4C4F-A9FE-3649728DC169}" type="datetimeFigureOut">
              <a:rPr lang="en-GB"/>
              <a:pPr>
                <a:defRPr/>
              </a:pPr>
              <a:t>03/09/2025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4D9E0-4F8C-46D4-BF7C-A167704A425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82103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1937E-C974-498A-9B51-814107228054}" type="datetimeFigureOut">
              <a:rPr lang="en-GB"/>
              <a:pPr>
                <a:defRPr/>
              </a:pPr>
              <a:t>03/09/2025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19915-A97E-475A-ACE1-F048E2320E8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94710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30B6B-F0CA-4141-AB85-E8FACD7F7176}" type="datetimeFigureOut">
              <a:rPr lang="en-GB"/>
              <a:pPr>
                <a:defRPr/>
              </a:pPr>
              <a:t>03/09/2025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DBF45-CF77-467C-906E-9819FBD3B45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3511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58179-4A3C-4ED7-9C37-3CFD74988F26}" type="datetimeFigureOut">
              <a:rPr lang="en-GB"/>
              <a:pPr>
                <a:defRPr/>
              </a:pPr>
              <a:t>03/09/2025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D851F-5B35-479E-9957-13E1D2D92D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1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8D67B-780F-4EA7-B9FD-A40168654207}" type="datetimeFigureOut">
              <a:rPr lang="en-GB"/>
              <a:pPr>
                <a:defRPr/>
              </a:pPr>
              <a:t>03/09/2025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767FE-BCF7-450F-9B2E-241435F096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24848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8C9DD-A7B5-432E-AD06-00F68ABE09F8}" type="datetimeFigureOut">
              <a:rPr lang="en-GB"/>
              <a:pPr>
                <a:defRPr/>
              </a:pPr>
              <a:t>03/09/2025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335C7-EE1F-41F7-B256-CBD0A8895EA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09742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D5738-131A-4567-88E1-8228F56ECAC2}" type="datetimeFigureOut">
              <a:rPr lang="en-GB"/>
              <a:pPr>
                <a:defRPr/>
              </a:pPr>
              <a:t>03/09/2025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70EBB-3C41-40CA-ADC2-944C7A5A4F5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8169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40970-930F-4726-BFCB-D75BB4C0C5DA}" type="datetimeFigureOut">
              <a:rPr lang="en-GB"/>
              <a:pPr>
                <a:defRPr/>
              </a:pPr>
              <a:t>03/09/2025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CA9C8-B3E4-410B-B979-7611FD05CCA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37901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9EEA9-084C-4614-9B2D-BA3D24FFDBB3}" type="datetimeFigureOut">
              <a:rPr lang="en-GB"/>
              <a:pPr>
                <a:defRPr/>
              </a:pPr>
              <a:t>03/09/2025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30643-7DB3-469C-99C0-1A3B181A42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49243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4EA41-E32E-42DF-A98C-2DDC4C5D2624}" type="datetimeFigureOut">
              <a:rPr lang="en-GB"/>
              <a:pPr>
                <a:defRPr/>
              </a:pPr>
              <a:t>03/09/2025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DA795-7F75-49BA-899C-B1EBAB55145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45679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62AC5-E81A-4D3C-87E4-51E9D12B8C31}" type="datetimeFigureOut">
              <a:rPr lang="en-GB"/>
              <a:pPr>
                <a:defRPr/>
              </a:pPr>
              <a:t>03/09/2025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CDF65-B285-4CDA-887A-78F0604F6C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75838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BC99A-75FD-4DD3-867B-5963A387F561}" type="datetimeFigureOut">
              <a:rPr lang="en-GB"/>
              <a:pPr>
                <a:defRPr/>
              </a:pPr>
              <a:t>03/09/2025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694A4-1135-4A16-814A-7EEEA45E9F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19226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98A32-6172-40BD-BDE7-8876F8B47DB7}" type="datetimeFigureOut">
              <a:rPr lang="en-GB"/>
              <a:pPr>
                <a:defRPr/>
              </a:pPr>
              <a:t>03/09/2025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F5E50-0A58-48AD-ABB9-34E58CAF07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4991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FFB6B-6988-4A23-A2EA-14D3C4754B9E}" type="datetimeFigureOut">
              <a:rPr lang="en-GB"/>
              <a:pPr>
                <a:defRPr/>
              </a:pPr>
              <a:t>03/09/2025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3715C-0951-4F91-9F3E-09C04D9191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2737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EC2BF-5D07-4563-A996-217B765FB787}" type="datetimeFigureOut">
              <a:rPr lang="en-GB"/>
              <a:pPr>
                <a:defRPr/>
              </a:pPr>
              <a:t>03/09/2025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D929A-06C2-4CA6-8EE5-58ECC387072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569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09FDE-9ACF-437B-A64B-45717114AF04}" type="datetimeFigureOut">
              <a:rPr lang="en-GB"/>
              <a:pPr>
                <a:defRPr/>
              </a:pPr>
              <a:t>03/09/2025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EB5FD-4F23-41C8-985D-BD345ABD14E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8592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4D62A-215E-4AAB-AC49-24059C260620}" type="datetimeFigureOut">
              <a:rPr lang="en-GB"/>
              <a:pPr>
                <a:defRPr/>
              </a:pPr>
              <a:t>03/09/2025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D5B92-E0CF-4352-B4CA-4408E6F2974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86459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F8205-3C0C-4C1C-A70F-9948A1BEE364}" type="datetimeFigureOut">
              <a:rPr lang="en-GB"/>
              <a:pPr>
                <a:defRPr/>
              </a:pPr>
              <a:t>03/09/2025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C6031-916B-4799-8417-713A34BB51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04447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731DF-9194-437F-B994-B43092E13E73}" type="datetimeFigureOut">
              <a:rPr lang="en-GB"/>
              <a:pPr>
                <a:defRPr/>
              </a:pPr>
              <a:t>03/09/2025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46A8E-FD4D-448C-ADCE-5798BCA89E3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0997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A79E2-43BA-45CD-8887-D711FA4B2B47}" type="datetimeFigureOut">
              <a:rPr lang="en-GB"/>
              <a:pPr>
                <a:defRPr/>
              </a:pPr>
              <a:t>03/09/2025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17704-A6D0-4B0C-A3C1-CBC0DFC67A5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5070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C1411-7907-4C40-A139-D71889457E0C}" type="datetimeFigureOut">
              <a:rPr lang="en-GB"/>
              <a:pPr>
                <a:defRPr/>
              </a:pPr>
              <a:t>03/09/2025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DAFBF-67D6-4DA5-89AC-FDB0EA032F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96813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8AC00-8882-448A-A022-BF7636C4DD31}" type="datetimeFigureOut">
              <a:rPr lang="en-GB"/>
              <a:pPr>
                <a:defRPr/>
              </a:pPr>
              <a:t>03/09/2025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C6246-0262-4BAC-B11C-559A4CBF154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3583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A0113-1FB0-48CB-83EE-B6EFC6A71C73}" type="datetimeFigureOut">
              <a:rPr lang="en-GB"/>
              <a:pPr>
                <a:defRPr/>
              </a:pPr>
              <a:t>03/09/2025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0727C-8C6F-4EA3-9EF3-877D13FCAB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87271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E8181-3941-4E50-9499-C9196B46E888}" type="datetimeFigureOut">
              <a:rPr lang="en-GB"/>
              <a:pPr>
                <a:defRPr/>
              </a:pPr>
              <a:t>03/09/2025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34B0E-CF15-42CC-8D39-A8EACCA45C8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08727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54169-7442-4651-823F-61ED20DA6113}" type="datetimeFigureOut">
              <a:rPr lang="en-GB"/>
              <a:pPr>
                <a:defRPr/>
              </a:pPr>
              <a:t>03/09/2025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6E42A-FE59-47A9-8EAE-CEB01DF588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12704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02EBC-FF59-4945-810B-701A0EB94EA5}" type="datetimeFigureOut">
              <a:rPr lang="en-GB"/>
              <a:pPr>
                <a:defRPr/>
              </a:pPr>
              <a:t>03/09/2025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C5FFC-9868-4067-BA59-9A7F65B9D8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006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70090-EBBD-4B6C-BBF5-ED4768945D56}" type="datetimeFigureOut">
              <a:rPr lang="en-GB"/>
              <a:pPr>
                <a:defRPr/>
              </a:pPr>
              <a:t>03/09/2025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AD294-B219-4101-9C03-9AC2DCEA440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62528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93B34-5079-46AF-964C-1D568106707C}" type="datetimeFigureOut">
              <a:rPr lang="en-GB"/>
              <a:pPr>
                <a:defRPr/>
              </a:pPr>
              <a:t>03/09/2025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111F3-EA41-4612-83FD-3B330F249B3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4881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4F462-FBDF-4F79-8871-5722F21B156B}" type="datetimeFigureOut">
              <a:rPr lang="en-GB"/>
              <a:pPr>
                <a:defRPr/>
              </a:pPr>
              <a:t>03/09/2025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3ECB7-C438-43D3-B517-75EE495DEA7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53263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0CC21-B975-4468-847C-46736590C1EB}" type="datetimeFigureOut">
              <a:rPr lang="en-GB"/>
              <a:pPr>
                <a:defRPr/>
              </a:pPr>
              <a:t>03/09/2025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E073E-7AFF-4DB7-85A8-9B8B22CE3E2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09804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530F2-F723-4AFD-A3B9-541FA7368819}" type="datetimeFigureOut">
              <a:rPr lang="en-GB"/>
              <a:pPr>
                <a:defRPr/>
              </a:pPr>
              <a:t>03/09/2025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AFA40-229C-47EC-859B-E4C7A7D0DD3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4078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FFECB-9939-4C4D-B9DF-84C718BB3104}" type="datetimeFigureOut">
              <a:rPr lang="en-GB"/>
              <a:pPr>
                <a:defRPr/>
              </a:pPr>
              <a:t>03/09/2025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6586E-F005-4A0A-814B-79CB9D9D51E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4573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BEEB0-89A1-479A-A624-C3F4C2E037EA}" type="datetimeFigureOut">
              <a:rPr lang="en-GB"/>
              <a:pPr>
                <a:defRPr/>
              </a:pPr>
              <a:t>03/09/2025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8B510-A72E-46FB-A159-0204F6ABE7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6788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E101C-92B8-4EB4-921C-DB2AFD21F826}" type="datetimeFigureOut">
              <a:rPr lang="en-GB"/>
              <a:pPr>
                <a:defRPr/>
              </a:pPr>
              <a:t>03/09/2025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FC740-F71C-4D0C-969F-F48AC2D95B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4749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95687-1332-4DE5-BEF1-19B748AE21AC}" type="datetimeFigureOut">
              <a:rPr lang="en-GB"/>
              <a:pPr>
                <a:defRPr/>
              </a:pPr>
              <a:t>03/09/2025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C038B-ADB0-4C87-8A06-B2DCBD82DD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2541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C74B6-2EA7-4084-B8C8-4F26B5B127C0}" type="datetimeFigureOut">
              <a:rPr lang="en-GB"/>
              <a:pPr>
                <a:defRPr/>
              </a:pPr>
              <a:t>03/09/2025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4DB42-375F-4538-BF7E-540236F82D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2805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70E40-46F9-4403-93CA-BFA4917656D4}" type="datetimeFigureOut">
              <a:rPr lang="en-GB"/>
              <a:pPr>
                <a:defRPr/>
              </a:pPr>
              <a:t>03/09/2025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4757A-116D-4C91-9858-8CDA30C3D6F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9687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0B5D669-8327-4803-B810-EB543884A5C9}" type="datetimeFigureOut">
              <a:rPr lang="en-GB"/>
              <a:pPr>
                <a:defRPr/>
              </a:pPr>
              <a:t>03/09/2025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F7CD6CE-AE73-4C54-B19C-AFC28ADBCA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612DB734-71A9-4ACF-85E2-EA945B00ED3E}" type="datetimeFigureOut">
              <a:rPr lang="en-GB"/>
              <a:pPr>
                <a:defRPr/>
              </a:pPr>
              <a:t>03/09/2025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4EBDA15-1D1D-4D9A-B122-C9FD7C59CDE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0CCA9584-7579-4158-9058-F7C168861CB6}" type="datetimeFigureOut">
              <a:rPr lang="en-GB"/>
              <a:pPr>
                <a:defRPr/>
              </a:pPr>
              <a:t>03/09/2025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41BCCAC5-4A3A-4BD5-AF07-1685F1A407D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182C755A-19A5-43D6-9488-30DC2BFBB33E}" type="datetimeFigureOut">
              <a:rPr lang="en-GB"/>
              <a:pPr>
                <a:defRPr/>
              </a:pPr>
              <a:t>03/09/2025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5F20488E-E375-418C-B95B-84DBAD9593A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c.scot.nhs.uk/agenda-for-change-pay-and-refor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view.officeapps.live.com/op/view.aspx?src=https%3A%2F%2Fwww.stac.scot.nhs.uk%2Fwp-content%2Fuploads%2FReview-of-Band-5-Nursing-Roles-Questionnaire.docx&amp;wdOrigin=BROWSELINK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hsemployers.org/articles/national-job-profiles" TargetMode="External"/><Relationship Id="rId3" Type="http://schemas.openxmlformats.org/officeDocument/2006/relationships/hyperlink" Target="https://www.stac.scot.nhs.uk/agenda-for-change-pay-and-reform" TargetMode="External"/><Relationship Id="rId7" Type="http://schemas.openxmlformats.org/officeDocument/2006/relationships/hyperlink" Target="https://www.stac.scot.nhs.uk/wp-content/uploads/Review-of-Band-5-Nursing-Roles-Frequently-Asked-Questions-1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hyperlink" Target="Nurse%20Band%205%20Application%20Questionnaire%20Guidance%20-%20Main%20tasks%20amend%2018092024.doc" TargetMode="External"/><Relationship Id="rId5" Type="http://schemas.openxmlformats.org/officeDocument/2006/relationships/hyperlink" Target="https://www.stac.scot.nhs.uk/wp-content/uploads/Review-of-Band-5-Nursing-Roles-Guidance-Documentation.pdf" TargetMode="External"/><Relationship Id="rId10" Type="http://schemas.openxmlformats.org/officeDocument/2006/relationships/image" Target="../media/image12.jpeg"/><Relationship Id="rId4" Type="http://schemas.openxmlformats.org/officeDocument/2006/relationships/hyperlink" Target="https://view.officeapps.live.com/op/view.aspx?src=https%3A%2F%2Fwww.stac.scot.nhs.uk%2Fwp-content%2Fuploads%2FReview-of-Band-5-Nursing-Roles-Questionnaire.docx&amp;wdOrigin=BROWSELINK" TargetMode="External"/><Relationship Id="rId9" Type="http://schemas.openxmlformats.org/officeDocument/2006/relationships/hyperlink" Target="https://msteams.link/0K0N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nhsemployers.org/articles/national-job-profile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43" name="Rectangle 5142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145" name="Freeform: Shape 5144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147" name="Freeform: Shape 5146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1524003" y="1999615"/>
            <a:ext cx="9144000" cy="2764028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GB" altLang="en-US" sz="7200" b="1">
                <a:latin typeface="Arial" panose="020B0604020202020204" pitchFamily="34" charset="0"/>
                <a:cs typeface="Arial" panose="020B0604020202020204" pitchFamily="34" charset="0"/>
              </a:rPr>
              <a:t>NURSE BAND 5 </a:t>
            </a:r>
            <a:br>
              <a:rPr lang="en-GB" altLang="en-US" sz="72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7200" b="1">
                <a:latin typeface="Arial" panose="020B0604020202020204" pitchFamily="34" charset="0"/>
                <a:cs typeface="Arial" panose="020B0604020202020204" pitchFamily="34" charset="0"/>
              </a:rPr>
              <a:t>REVIEW PROCESS</a:t>
            </a:r>
          </a:p>
        </p:txBody>
      </p:sp>
      <p:sp>
        <p:nvSpPr>
          <p:cNvPr id="5149" name="Rectangle 5148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45" name="Rectangle 14344">
            <a:extLst>
              <a:ext uri="{FF2B5EF4-FFF2-40B4-BE49-F238E27FC236}">
                <a16:creationId xmlns:a16="http://schemas.microsoft.com/office/drawing/2014/main" id="{CBB2B1F0-0DD6-4744-9A46-7A344FB48E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26720"/>
            <a:ext cx="10506456" cy="19191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eaLnBrk="1" hangingPunct="1">
              <a:defRPr/>
            </a:pPr>
            <a:r>
              <a:rPr lang="en-US"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Agenda for Change Review website</a:t>
            </a:r>
          </a:p>
        </p:txBody>
      </p:sp>
      <p:sp>
        <p:nvSpPr>
          <p:cNvPr id="14347" name="Rectangle 14346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2899927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349" name="Rectangle 14348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2776031"/>
            <a:ext cx="1873457" cy="1371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340" name="Content Placeholder 3"/>
          <p:cNvSpPr>
            <a:spLocks noGrp="1"/>
          </p:cNvSpPr>
          <p:nvPr>
            <p:ph sz="half" idx="1"/>
          </p:nvPr>
        </p:nvSpPr>
        <p:spPr>
          <a:xfrm>
            <a:off x="841248" y="3337269"/>
            <a:ext cx="10509504" cy="2905686"/>
          </a:xfrm>
        </p:spPr>
        <p:txBody>
          <a:bodyPr vert="horz" lIns="91440" tIns="45720" rIns="91440" bIns="45720" rtlCol="0">
            <a:normAutofit/>
          </a:bodyPr>
          <a:lstStyle/>
          <a:p>
            <a:pPr eaLnBrk="1" hangingPunct="1">
              <a:defRPr/>
            </a:pPr>
            <a:r>
              <a:rPr lang="en-US" sz="1700" b="1" dirty="0">
                <a:hlinkClick r:id="rId3"/>
              </a:rPr>
              <a:t>https://www.stac.scot.nhs.uk/agenda-for-change-pay-and-reform</a:t>
            </a:r>
            <a:endParaRPr lang="en-US" sz="1700" dirty="0"/>
          </a:p>
          <a:p>
            <a:pPr eaLnBrk="1" hangingPunct="1">
              <a:defRPr/>
            </a:pPr>
            <a:r>
              <a:rPr lang="en-US" altLang="en-US" sz="1700" dirty="0"/>
              <a:t>Review of band 5 nursing roles - Circular </a:t>
            </a:r>
          </a:p>
          <a:p>
            <a:pPr eaLnBrk="1" hangingPunct="1">
              <a:defRPr/>
            </a:pPr>
            <a:r>
              <a:rPr lang="en-US" sz="1700" dirty="0"/>
              <a:t>Online digital application portal link </a:t>
            </a:r>
          </a:p>
          <a:p>
            <a:pPr eaLnBrk="1" hangingPunct="1">
              <a:defRPr/>
            </a:pPr>
            <a:r>
              <a:rPr lang="en-US" sz="1700" dirty="0"/>
              <a:t>Word version of the application questionnaire (can be downloaded – advice is to complete this first and have agreed) </a:t>
            </a:r>
            <a:r>
              <a:rPr lang="en-GB" sz="1800" dirty="0">
                <a:hlinkClick r:id="rId4"/>
              </a:rPr>
              <a:t>Review-of-Band-5-Nursing-Roles-Questionnaire.docx (live.com)</a:t>
            </a:r>
            <a:endParaRPr lang="en-US" sz="1700" dirty="0">
              <a:highlight>
                <a:srgbClr val="FFFF00"/>
              </a:highlight>
            </a:endParaRPr>
          </a:p>
          <a:p>
            <a:pPr eaLnBrk="1" hangingPunct="1">
              <a:defRPr/>
            </a:pPr>
            <a:r>
              <a:rPr lang="en-US" sz="1700" dirty="0"/>
              <a:t>Guidance on completing an application Glossary / Frequently Asked Questions Flow Chart showing the process (be mindful of local arrangements as discussed today)   </a:t>
            </a:r>
            <a:endParaRPr lang="en-US" altLang="en-US" sz="1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45" name="Rectangle 14344">
            <a:extLst>
              <a:ext uri="{FF2B5EF4-FFF2-40B4-BE49-F238E27FC236}">
                <a16:creationId xmlns:a16="http://schemas.microsoft.com/office/drawing/2014/main" id="{CBB2B1F0-0DD6-4744-9A46-7A344FB48E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26721"/>
            <a:ext cx="10506456" cy="1057696"/>
          </a:xfrm>
        </p:spPr>
        <p:txBody>
          <a:bodyPr vert="horz" lIns="91440" tIns="45720" rIns="91440" bIns="45720" rtlCol="0" anchor="b">
            <a:normAutofit/>
          </a:bodyPr>
          <a:lstStyle/>
          <a:p>
            <a:pPr eaLnBrk="1" hangingPunct="1">
              <a:defRPr/>
            </a:pPr>
            <a:r>
              <a:rPr lang="en-US" sz="6000" b="1" dirty="0"/>
              <a:t>Reference Points</a:t>
            </a:r>
            <a:endParaRPr lang="en-US" sz="60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347" name="Rectangle 14346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2899927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349" name="Rectangle 14348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2776031"/>
            <a:ext cx="1873457" cy="1371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340" name="Content Placeholder 3"/>
          <p:cNvSpPr>
            <a:spLocks noGrp="1"/>
          </p:cNvSpPr>
          <p:nvPr>
            <p:ph sz="half" idx="1"/>
          </p:nvPr>
        </p:nvSpPr>
        <p:spPr>
          <a:xfrm>
            <a:off x="865953" y="3145278"/>
            <a:ext cx="10509504" cy="3403488"/>
          </a:xfrm>
        </p:spPr>
        <p:txBody>
          <a:bodyPr vert="horz" lIns="91440" tIns="45720" rIns="91440" bIns="45720" rtlCol="0">
            <a:normAutofit/>
          </a:bodyPr>
          <a:lstStyle/>
          <a:p>
            <a:pPr eaLnBrk="1" hangingPunct="1">
              <a:defRPr/>
            </a:pPr>
            <a:r>
              <a:rPr lang="en-US" sz="1700" b="1" dirty="0" smtClean="0">
                <a:hlinkClick r:id="rId3"/>
              </a:rPr>
              <a:t>Access portal here - https</a:t>
            </a:r>
            <a:r>
              <a:rPr lang="en-US" sz="1700" b="1" dirty="0">
                <a:hlinkClick r:id="rId3"/>
              </a:rPr>
              <a:t>://www.stac.scot.nhs.uk/agenda-for-change-pay-and-reform</a:t>
            </a:r>
            <a:endParaRPr lang="en-US" sz="1700" dirty="0"/>
          </a:p>
          <a:p>
            <a:pPr eaLnBrk="1" hangingPunct="1">
              <a:defRPr/>
            </a:pPr>
            <a:r>
              <a:rPr lang="en-GB" sz="1800" dirty="0">
                <a:hlinkClick r:id="rId4"/>
              </a:rPr>
              <a:t>Review-of-Band-5-Nursing-Roles-Questionnaire.docx (live.com)</a:t>
            </a:r>
            <a:endParaRPr lang="en-US" sz="1700" dirty="0">
              <a:highlight>
                <a:srgbClr val="FFFF00"/>
              </a:highlight>
            </a:endParaRPr>
          </a:p>
          <a:p>
            <a:pPr eaLnBrk="1" hangingPunct="1">
              <a:defRPr/>
            </a:pPr>
            <a:r>
              <a:rPr lang="en-GB" sz="1800" dirty="0">
                <a:hlinkClick r:id="rId5"/>
              </a:rPr>
              <a:t>Review-of-Band-5-Nursing-Roles-Guidance-Documentation.pdf (scot.nhs.uk)</a:t>
            </a:r>
            <a:endParaRPr lang="en-GB" sz="1800" dirty="0"/>
          </a:p>
          <a:p>
            <a:pPr eaLnBrk="1" hangingPunct="1">
              <a:defRPr/>
            </a:pPr>
            <a:r>
              <a:rPr lang="en-US" sz="1700" dirty="0">
                <a:hlinkClick r:id="rId6" action="ppaction://hlinkfile"/>
              </a:rPr>
              <a:t>Nurse Band 5 Application Questionnaire Guidance - Main tasks amend 18092024.doc</a:t>
            </a:r>
            <a:endParaRPr lang="en-US" sz="1700" dirty="0"/>
          </a:p>
          <a:p>
            <a:pPr eaLnBrk="1" hangingPunct="1">
              <a:defRPr/>
            </a:pPr>
            <a:r>
              <a:rPr lang="en-GB" sz="1800" dirty="0">
                <a:hlinkClick r:id="rId7"/>
              </a:rPr>
              <a:t>Review-of-Band-5-Nursing-Roles-Frequently-Asked-Questions-1.pdf (scot.nhs.uk)</a:t>
            </a:r>
            <a:endParaRPr lang="en-GB" sz="1800" dirty="0"/>
          </a:p>
          <a:p>
            <a:pPr eaLnBrk="1" hangingPunct="1">
              <a:defRPr/>
            </a:pPr>
            <a:r>
              <a:rPr lang="en-GB" sz="1800" dirty="0">
                <a:hlinkClick r:id="rId8"/>
              </a:rPr>
              <a:t>National job profiles | NHS Employers</a:t>
            </a:r>
            <a:endParaRPr lang="en-GB" sz="1800" dirty="0"/>
          </a:p>
          <a:p>
            <a:pPr eaLnBrk="1" hangingPunct="1">
              <a:defRPr/>
            </a:pPr>
            <a:r>
              <a:rPr lang="en-US" sz="1700" dirty="0"/>
              <a:t>HR Service Now – </a:t>
            </a:r>
            <a:r>
              <a:rPr lang="en-US" sz="1700" dirty="0" err="1"/>
              <a:t>Firstport</a:t>
            </a:r>
            <a:r>
              <a:rPr lang="en-US" sz="1700" dirty="0"/>
              <a:t> / Applications /  HR Service Now / Workforce / Workforce Solutions / Job Evaluation </a:t>
            </a:r>
          </a:p>
          <a:p>
            <a:pPr eaLnBrk="1" hangingPunct="1">
              <a:defRPr/>
            </a:pPr>
            <a:r>
              <a:rPr lang="en-US" sz="1700" dirty="0"/>
              <a:t>MS Teams Channel Band 5 Nurses  - </a:t>
            </a:r>
            <a:r>
              <a:rPr lang="en-US" sz="1700" dirty="0">
                <a:hlinkClick r:id="rId9"/>
              </a:rPr>
              <a:t>https://msteams.link/0K0N</a:t>
            </a:r>
            <a:r>
              <a:rPr lang="en-US" sz="1700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B23FF3-E2ED-4F77-9201-39E06EAC4004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9288" y="3769358"/>
            <a:ext cx="990600" cy="99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8065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Key information from national guidance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Band 5 nurses only </a:t>
            </a:r>
          </a:p>
          <a:p>
            <a:r>
              <a:rPr lang="en-GB" dirty="0">
                <a:solidFill>
                  <a:srgbClr val="002060"/>
                </a:solidFill>
              </a:rPr>
              <a:t>Individual applications</a:t>
            </a:r>
          </a:p>
          <a:p>
            <a:r>
              <a:rPr lang="en-GB" dirty="0">
                <a:solidFill>
                  <a:srgbClr val="002060"/>
                </a:solidFill>
              </a:rPr>
              <a:t>Can work collectively </a:t>
            </a:r>
          </a:p>
          <a:p>
            <a:r>
              <a:rPr lang="en-GB" dirty="0">
                <a:solidFill>
                  <a:srgbClr val="002060"/>
                </a:solidFill>
              </a:rPr>
              <a:t>Based on 75 questions answered within the portal </a:t>
            </a:r>
          </a:p>
          <a:p>
            <a:r>
              <a:rPr lang="en-GB" dirty="0">
                <a:solidFill>
                  <a:srgbClr val="002060"/>
                </a:solidFill>
              </a:rPr>
              <a:t>Must be approved by line manager/service manager and senior nurse for submission </a:t>
            </a:r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251448" y="1825625"/>
            <a:ext cx="4934416" cy="4351338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Effective date 1.4.23 or start date in post if later </a:t>
            </a:r>
          </a:p>
          <a:p>
            <a:r>
              <a:rPr lang="en-GB" dirty="0">
                <a:solidFill>
                  <a:srgbClr val="002060"/>
                </a:solidFill>
              </a:rPr>
              <a:t>Includes bank staff – link in bank only workers who regular work in your area</a:t>
            </a:r>
          </a:p>
          <a:p>
            <a:r>
              <a:rPr lang="en-GB" dirty="0">
                <a:solidFill>
                  <a:srgbClr val="002060"/>
                </a:solidFill>
              </a:rPr>
              <a:t>No closing date at present </a:t>
            </a:r>
          </a:p>
          <a:p>
            <a:pPr marL="0" indent="0">
              <a:buNone/>
            </a:pP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8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869" y="35321"/>
            <a:ext cx="9595313" cy="677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497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6E480DE-E386-4CAC-BEB3-510A6F4D3B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980" y="643467"/>
            <a:ext cx="10676040" cy="5926048"/>
          </a:xfrm>
          <a:prstGeom prst="rect">
            <a:avLst/>
          </a:prstGeom>
          <a:ln>
            <a:noFill/>
          </a:ln>
        </p:spPr>
      </p:pic>
      <p:sp>
        <p:nvSpPr>
          <p:cNvPr id="10" name="Rounded Rectangle 1">
            <a:extLst>
              <a:ext uri="{FF2B5EF4-FFF2-40B4-BE49-F238E27FC236}">
                <a16:creationId xmlns:a16="http://schemas.microsoft.com/office/drawing/2014/main" id="{8106827D-9B46-4C58-BCBF-F152FBBC0B89}"/>
              </a:ext>
            </a:extLst>
          </p:cNvPr>
          <p:cNvSpPr/>
          <p:nvPr/>
        </p:nvSpPr>
        <p:spPr>
          <a:xfrm>
            <a:off x="7451015" y="3429000"/>
            <a:ext cx="3069502" cy="205378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Payroll number is needed – find this on your payslip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Turas code is the code used in job evaluation (not mandatory)</a:t>
            </a:r>
          </a:p>
        </p:txBody>
      </p:sp>
    </p:spTree>
    <p:extLst>
      <p:ext uri="{BB962C8B-B14F-4D97-AF65-F5344CB8AC3E}">
        <p14:creationId xmlns:p14="http://schemas.microsoft.com/office/powerpoint/2010/main" val="3095604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5AF288-5135-4048-BC05-AEC7F4D52B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940" y="643466"/>
            <a:ext cx="9904120" cy="5571067"/>
          </a:xfrm>
          <a:prstGeom prst="rect">
            <a:avLst/>
          </a:prstGeom>
        </p:spPr>
      </p:pic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6ACE9B7D-DD7B-4687-AA23-682059B71481}"/>
              </a:ext>
            </a:extLst>
          </p:cNvPr>
          <p:cNvSpPr/>
          <p:nvPr/>
        </p:nvSpPr>
        <p:spPr>
          <a:xfrm>
            <a:off x="2583159" y="5437257"/>
            <a:ext cx="2945771" cy="44254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GB" sz="1000" dirty="0">
                <a:hlinkClick r:id="rId4"/>
              </a:rPr>
              <a:t>Link - National job profiles | NHS Employers</a:t>
            </a:r>
            <a:endParaRPr lang="en-US" sz="1000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A4ABF42-27B0-42C2-B651-8DD6261E6DFB}"/>
              </a:ext>
            </a:extLst>
          </p:cNvPr>
          <p:cNvCxnSpPr/>
          <p:nvPr/>
        </p:nvCxnSpPr>
        <p:spPr>
          <a:xfrm flipV="1">
            <a:off x="3604437" y="5263116"/>
            <a:ext cx="244549" cy="1807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0" name="Rectangle 923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21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2" b="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8" y="500063"/>
            <a:ext cx="9953625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147763" y="4469694"/>
            <a:ext cx="4578350" cy="126523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sure you know the name of the manager (Senior Nurse) who will approve the application and their email address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943424" y="4474633"/>
            <a:ext cx="4578350" cy="126523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this format to search for your manager Last Name comma First Name (e.g. Bevan, Audrey)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>
              <a:defRPr/>
            </a:pPr>
            <a:r>
              <a:rPr lang="en-US"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ACTIONS – for Nurses</a:t>
            </a:r>
          </a:p>
        </p:txBody>
      </p:sp>
      <p:graphicFrame>
        <p:nvGraphicFramePr>
          <p:cNvPr id="11269" name="Content Placeholder 2">
            <a:extLst>
              <a:ext uri="{FF2B5EF4-FFF2-40B4-BE49-F238E27FC236}">
                <a16:creationId xmlns:a16="http://schemas.microsoft.com/office/drawing/2014/main" id="{EA6A13B8-C1CA-0F3D-08E9-7524D9D1DB9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76655044"/>
              </p:ext>
            </p:extLst>
          </p:nvPr>
        </p:nvGraphicFramePr>
        <p:xfrm>
          <a:off x="5303520" y="676656"/>
          <a:ext cx="6364224" cy="551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>
              <a:defRPr/>
            </a:pPr>
            <a:r>
              <a:rPr lang="en-US"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ACTIONS for Nurses</a:t>
            </a:r>
          </a:p>
        </p:txBody>
      </p: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265D3230-768B-C4AE-0572-4C03E36B965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45226776"/>
              </p:ext>
            </p:extLst>
          </p:nvPr>
        </p:nvGraphicFramePr>
        <p:xfrm>
          <a:off x="5303520" y="676656"/>
          <a:ext cx="6364224" cy="551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861</TotalTime>
  <Words>375</Words>
  <Application>Microsoft Office PowerPoint</Application>
  <PresentationFormat>Widescreen</PresentationFormat>
  <Paragraphs>53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2_Office Theme</vt:lpstr>
      <vt:lpstr>3_Office Theme</vt:lpstr>
      <vt:lpstr>4_Office Theme</vt:lpstr>
      <vt:lpstr>NURSE BAND 5  REVIEW PROCESS</vt:lpstr>
      <vt:lpstr>Key information from national guidance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ACTIONS – for Nurses</vt:lpstr>
      <vt:lpstr>ACTIONS for Nurses</vt:lpstr>
      <vt:lpstr>Agenda for Change Review website</vt:lpstr>
      <vt:lpstr>Reference Points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NURSE BAND 5  REVIEW PROCESS</dc:title>
  <dc:creator>Young, Alison -  Human Resources</dc:creator>
  <cp:lastModifiedBy>Erin Bruce (NHS Lanarkshire)</cp:lastModifiedBy>
  <cp:revision>27</cp:revision>
  <dcterms:created xsi:type="dcterms:W3CDTF">2024-08-05T21:17:02Z</dcterms:created>
  <dcterms:modified xsi:type="dcterms:W3CDTF">2025-09-03T10:38:12Z</dcterms:modified>
</cp:coreProperties>
</file>